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86B461-6F6C-4402-98C5-E67964C98A53}" v="1" dt="2022-11-23T12:06:06.987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4" d="100"/>
          <a:sy n="114" d="100"/>
        </p:scale>
        <p:origin x="118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an Escott" userId="6b5f2a4b-fa77-4739-abaf-14d9a44debd7" providerId="ADAL" clId="{04D7ACAC-D642-4358-AB0E-79239E4BD9E9}"/>
    <pc:docChg chg="modSld">
      <pc:chgData name="Adrian Escott" userId="6b5f2a4b-fa77-4739-abaf-14d9a44debd7" providerId="ADAL" clId="{04D7ACAC-D642-4358-AB0E-79239E4BD9E9}" dt="2022-08-30T18:02:35.063" v="13" actId="20577"/>
      <pc:docMkLst>
        <pc:docMk/>
      </pc:docMkLst>
      <pc:sldChg chg="modSp mod">
        <pc:chgData name="Adrian Escott" userId="6b5f2a4b-fa77-4739-abaf-14d9a44debd7" providerId="ADAL" clId="{04D7ACAC-D642-4358-AB0E-79239E4BD9E9}" dt="2022-08-30T18:02:35.063" v="13" actId="20577"/>
        <pc:sldMkLst>
          <pc:docMk/>
          <pc:sldMk cId="3452607634" sldId="791"/>
        </pc:sldMkLst>
        <pc:spChg chg="mod">
          <ac:chgData name="Adrian Escott" userId="6b5f2a4b-fa77-4739-abaf-14d9a44debd7" providerId="ADAL" clId="{04D7ACAC-D642-4358-AB0E-79239E4BD9E9}" dt="2022-08-30T18:02:35.063" v="13" actId="20577"/>
          <ac:spMkLst>
            <pc:docMk/>
            <pc:sldMk cId="3452607634" sldId="791"/>
            <ac:spMk id="4" creationId="{5D88E2AB-CBFF-4456-99B7-D64DA69227D9}"/>
          </ac:spMkLst>
        </pc:spChg>
      </pc:sldChg>
      <pc:sldChg chg="modSp mod">
        <pc:chgData name="Adrian Escott" userId="6b5f2a4b-fa77-4739-abaf-14d9a44debd7" providerId="ADAL" clId="{04D7ACAC-D642-4358-AB0E-79239E4BD9E9}" dt="2022-08-30T18:02:28.717" v="6" actId="20577"/>
        <pc:sldMkLst>
          <pc:docMk/>
          <pc:sldMk cId="2503194211" sldId="792"/>
        </pc:sldMkLst>
        <pc:spChg chg="mod">
          <ac:chgData name="Adrian Escott" userId="6b5f2a4b-fa77-4739-abaf-14d9a44debd7" providerId="ADAL" clId="{04D7ACAC-D642-4358-AB0E-79239E4BD9E9}" dt="2022-08-30T18:02:28.717" v="6" actId="20577"/>
          <ac:spMkLst>
            <pc:docMk/>
            <pc:sldMk cId="2503194211" sldId="792"/>
            <ac:spMk id="3" creationId="{AA3F033D-2F5F-4BA9-884E-0224675AD20F}"/>
          </ac:spMkLst>
        </pc:spChg>
      </pc:sldChg>
    </pc:docChg>
  </pc:docChgLst>
  <pc:docChgLst>
    <pc:chgData name="Adrian Escott" userId="6b5f2a4b-fa77-4739-abaf-14d9a44debd7" providerId="ADAL" clId="{6F4A7005-52FE-4856-84F7-0A6879248D2C}"/>
    <pc:docChg chg="undo custSel modSld">
      <pc:chgData name="Adrian Escott" userId="6b5f2a4b-fa77-4739-abaf-14d9a44debd7" providerId="ADAL" clId="{6F4A7005-52FE-4856-84F7-0A6879248D2C}" dt="2022-07-11T13:42:52.466" v="1034" actId="20577"/>
      <pc:docMkLst>
        <pc:docMk/>
      </pc:docMkLst>
      <pc:sldChg chg="modSp mod">
        <pc:chgData name="Adrian Escott" userId="6b5f2a4b-fa77-4739-abaf-14d9a44debd7" providerId="ADAL" clId="{6F4A7005-52FE-4856-84F7-0A6879248D2C}" dt="2022-07-11T13:21:57.208" v="29"/>
        <pc:sldMkLst>
          <pc:docMk/>
          <pc:sldMk cId="0" sldId="303"/>
        </pc:sldMkLst>
        <pc:spChg chg="mod">
          <ac:chgData name="Adrian Escott" userId="6b5f2a4b-fa77-4739-abaf-14d9a44debd7" providerId="ADAL" clId="{6F4A7005-52FE-4856-84F7-0A6879248D2C}" dt="2022-07-11T13:21:16.197" v="28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Adrian Escott" userId="6b5f2a4b-fa77-4739-abaf-14d9a44debd7" providerId="ADAL" clId="{6F4A7005-52FE-4856-84F7-0A6879248D2C}" dt="2022-07-11T13:21:57.208" v="29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Adrian Escott" userId="6b5f2a4b-fa77-4739-abaf-14d9a44debd7" providerId="ADAL" clId="{6F4A7005-52FE-4856-84F7-0A6879248D2C}" dt="2022-07-11T13:24:18.540" v="211" actId="20577"/>
        <pc:sldMkLst>
          <pc:docMk/>
          <pc:sldMk cId="3452607634" sldId="791"/>
        </pc:sldMkLst>
        <pc:spChg chg="mod">
          <ac:chgData name="Adrian Escott" userId="6b5f2a4b-fa77-4739-abaf-14d9a44debd7" providerId="ADAL" clId="{6F4A7005-52FE-4856-84F7-0A6879248D2C}" dt="2022-07-11T13:22:56.169" v="57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Adrian Escott" userId="6b5f2a4b-fa77-4739-abaf-14d9a44debd7" providerId="ADAL" clId="{6F4A7005-52FE-4856-84F7-0A6879248D2C}" dt="2022-07-11T13:24:18.540" v="211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6F4A7005-52FE-4856-84F7-0A6879248D2C}" dt="2022-07-11T13:26:05.313" v="285" actId="20577"/>
        <pc:sldMkLst>
          <pc:docMk/>
          <pc:sldMk cId="2503194211" sldId="792"/>
        </pc:sldMkLst>
        <pc:spChg chg="mod">
          <ac:chgData name="Adrian Escott" userId="6b5f2a4b-fa77-4739-abaf-14d9a44debd7" providerId="ADAL" clId="{6F4A7005-52FE-4856-84F7-0A6879248D2C}" dt="2022-07-11T13:24:54.799" v="268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Adrian Escott" userId="6b5f2a4b-fa77-4739-abaf-14d9a44debd7" providerId="ADAL" clId="{6F4A7005-52FE-4856-84F7-0A6879248D2C}" dt="2022-07-11T13:26:05.313" v="285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drian Escott" userId="6b5f2a4b-fa77-4739-abaf-14d9a44debd7" providerId="ADAL" clId="{6F4A7005-52FE-4856-84F7-0A6879248D2C}" dt="2022-07-11T13:42:52.466" v="1034" actId="20577"/>
        <pc:sldMkLst>
          <pc:docMk/>
          <pc:sldMk cId="539970028" sldId="793"/>
        </pc:sldMkLst>
        <pc:spChg chg="mod">
          <ac:chgData name="Adrian Escott" userId="6b5f2a4b-fa77-4739-abaf-14d9a44debd7" providerId="ADAL" clId="{6F4A7005-52FE-4856-84F7-0A6879248D2C}" dt="2022-07-11T13:22:10.703" v="32" actId="2057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Adrian Escott" userId="6b5f2a4b-fa77-4739-abaf-14d9a44debd7" providerId="ADAL" clId="{6F4A7005-52FE-4856-84F7-0A6879248D2C}" dt="2022-07-11T13:42:52.466" v="1034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6F4A7005-52FE-4856-84F7-0A6879248D2C}" dt="2022-07-11T13:40:03.252" v="1001" actId="20577"/>
        <pc:sldMkLst>
          <pc:docMk/>
          <pc:sldMk cId="3491595708" sldId="794"/>
        </pc:sldMkLst>
        <pc:spChg chg="mod">
          <ac:chgData name="Adrian Escott" userId="6b5f2a4b-fa77-4739-abaf-14d9a44debd7" providerId="ADAL" clId="{6F4A7005-52FE-4856-84F7-0A6879248D2C}" dt="2022-07-11T13:22:44.551" v="54" actId="20577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Adrian Escott" userId="6b5f2a4b-fa77-4739-abaf-14d9a44debd7" providerId="ADAL" clId="{6F4A7005-52FE-4856-84F7-0A6879248D2C}" dt="2022-07-11T13:32:11.029" v="531" actId="20577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Adrian Escott" userId="6b5f2a4b-fa77-4739-abaf-14d9a44debd7" providerId="ADAL" clId="{6F4A7005-52FE-4856-84F7-0A6879248D2C}" dt="2022-07-11T13:35:32.153" v="732" actId="20577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Adrian Escott" userId="6b5f2a4b-fa77-4739-abaf-14d9a44debd7" providerId="ADAL" clId="{6F4A7005-52FE-4856-84F7-0A6879248D2C}" dt="2022-07-11T13:35:27.014" v="728" actId="20577"/>
          <ac:spMkLst>
            <pc:docMk/>
            <pc:sldMk cId="3491595708" sldId="794"/>
            <ac:spMk id="9" creationId="{44767D1A-D9CE-4CF3-B74B-B07B567A9B03}"/>
          </ac:spMkLst>
        </pc:spChg>
        <pc:spChg chg="mod">
          <ac:chgData name="Adrian Escott" userId="6b5f2a4b-fa77-4739-abaf-14d9a44debd7" providerId="ADAL" clId="{6F4A7005-52FE-4856-84F7-0A6879248D2C}" dt="2022-07-11T13:31:29.036" v="503" actId="20577"/>
          <ac:spMkLst>
            <pc:docMk/>
            <pc:sldMk cId="3491595708" sldId="794"/>
            <ac:spMk id="10" creationId="{F489ECE7-6035-426A-B9FF-70F6248303BD}"/>
          </ac:spMkLst>
        </pc:spChg>
        <pc:graphicFrameChg chg="mod modGraphic">
          <ac:chgData name="Adrian Escott" userId="6b5f2a4b-fa77-4739-abaf-14d9a44debd7" providerId="ADAL" clId="{6F4A7005-52FE-4856-84F7-0A6879248D2C}" dt="2022-07-11T13:40:03.252" v="1001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  <pc:docChgLst>
    <pc:chgData name="Adrian Escott" userId="6b5f2a4b-fa77-4739-abaf-14d9a44debd7" providerId="ADAL" clId="{F986B461-6F6C-4402-98C5-E67964C98A53}"/>
    <pc:docChg chg="modSld">
      <pc:chgData name="Adrian Escott" userId="6b5f2a4b-fa77-4739-abaf-14d9a44debd7" providerId="ADAL" clId="{F986B461-6F6C-4402-98C5-E67964C98A53}" dt="2022-11-23T12:06:06.986" v="279"/>
      <pc:docMkLst>
        <pc:docMk/>
      </pc:docMkLst>
      <pc:sldChg chg="modSp mod">
        <pc:chgData name="Adrian Escott" userId="6b5f2a4b-fa77-4739-abaf-14d9a44debd7" providerId="ADAL" clId="{F986B461-6F6C-4402-98C5-E67964C98A53}" dt="2022-11-23T11:56:08.714" v="21" actId="20577"/>
        <pc:sldMkLst>
          <pc:docMk/>
          <pc:sldMk cId="3452607634" sldId="791"/>
        </pc:sldMkLst>
        <pc:spChg chg="mod">
          <ac:chgData name="Adrian Escott" userId="6b5f2a4b-fa77-4739-abaf-14d9a44debd7" providerId="ADAL" clId="{F986B461-6F6C-4402-98C5-E67964C98A53}" dt="2022-11-23T11:56:08.714" v="21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F986B461-6F6C-4402-98C5-E67964C98A53}" dt="2022-11-23T11:55:13.120" v="16" actId="207"/>
        <pc:sldMkLst>
          <pc:docMk/>
          <pc:sldMk cId="539970028" sldId="793"/>
        </pc:sldMkLst>
        <pc:spChg chg="mod">
          <ac:chgData name="Adrian Escott" userId="6b5f2a4b-fa77-4739-abaf-14d9a44debd7" providerId="ADAL" clId="{F986B461-6F6C-4402-98C5-E67964C98A53}" dt="2022-11-23T11:55:13.120" v="16" actId="20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F986B461-6F6C-4402-98C5-E67964C98A53}" dt="2022-11-23T12:06:06.986" v="279"/>
        <pc:sldMkLst>
          <pc:docMk/>
          <pc:sldMk cId="3491595708" sldId="794"/>
        </pc:sldMkLst>
        <pc:graphicFrameChg chg="mod modGraphic">
          <ac:chgData name="Adrian Escott" userId="6b5f2a4b-fa77-4739-abaf-14d9a44debd7" providerId="ADAL" clId="{F986B461-6F6C-4402-98C5-E67964C98A53}" dt="2022-11-23T12:06:06.986" v="279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  <pc:docChgLst>
    <pc:chgData name="Adrian Escott" userId="6b5f2a4b-fa77-4739-abaf-14d9a44debd7" providerId="ADAL" clId="{6B64E928-0ADD-40B0-AA8B-D2797B24DEFB}"/>
    <pc:docChg chg="custSel modSld">
      <pc:chgData name="Adrian Escott" userId="6b5f2a4b-fa77-4739-abaf-14d9a44debd7" providerId="ADAL" clId="{6B64E928-0ADD-40B0-AA8B-D2797B24DEFB}" dt="2022-08-30T15:28:34.693" v="193" actId="20577"/>
      <pc:docMkLst>
        <pc:docMk/>
      </pc:docMkLst>
      <pc:sldChg chg="modSp mod">
        <pc:chgData name="Adrian Escott" userId="6b5f2a4b-fa77-4739-abaf-14d9a44debd7" providerId="ADAL" clId="{6B64E928-0ADD-40B0-AA8B-D2797B24DEFB}" dt="2022-08-30T15:28:34.693" v="193" actId="20577"/>
        <pc:sldMkLst>
          <pc:docMk/>
          <pc:sldMk cId="3452607634" sldId="791"/>
        </pc:sldMkLst>
        <pc:spChg chg="mod">
          <ac:chgData name="Adrian Escott" userId="6b5f2a4b-fa77-4739-abaf-14d9a44debd7" providerId="ADAL" clId="{6B64E928-0ADD-40B0-AA8B-D2797B24DEFB}" dt="2022-08-30T15:28:34.693" v="193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6B64E928-0ADD-40B0-AA8B-D2797B24DEFB}" dt="2022-08-30T15:28:02.491" v="140" actId="20577"/>
        <pc:sldMkLst>
          <pc:docMk/>
          <pc:sldMk cId="2503194211" sldId="792"/>
        </pc:sldMkLst>
        <pc:graphicFrameChg chg="modGraphic">
          <ac:chgData name="Adrian Escott" userId="6b5f2a4b-fa77-4739-abaf-14d9a44debd7" providerId="ADAL" clId="{6B64E928-0ADD-40B0-AA8B-D2797B24DEFB}" dt="2022-08-30T15:28:02.491" v="140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drian Escott" userId="6b5f2a4b-fa77-4739-abaf-14d9a44debd7" providerId="ADAL" clId="{6B64E928-0ADD-40B0-AA8B-D2797B24DEFB}" dt="2022-08-30T15:24:53.153" v="7" actId="207"/>
        <pc:sldMkLst>
          <pc:docMk/>
          <pc:sldMk cId="539970028" sldId="793"/>
        </pc:sldMkLst>
        <pc:spChg chg="mod">
          <ac:chgData name="Adrian Escott" userId="6b5f2a4b-fa77-4739-abaf-14d9a44debd7" providerId="ADAL" clId="{6B64E928-0ADD-40B0-AA8B-D2797B24DEFB}" dt="2022-08-30T15:24:53.153" v="7" actId="207"/>
          <ac:spMkLst>
            <pc:docMk/>
            <pc:sldMk cId="539970028" sldId="793"/>
            <ac:spMk id="29716" creationId="{00000000-0000-0000-0000-000000000000}"/>
          </ac:spMkLst>
        </pc:spChg>
      </pc:sldChg>
      <pc:sldChg chg="delSp modSp mod">
        <pc:chgData name="Adrian Escott" userId="6b5f2a4b-fa77-4739-abaf-14d9a44debd7" providerId="ADAL" clId="{6B64E928-0ADD-40B0-AA8B-D2797B24DEFB}" dt="2022-08-30T15:27:53.168" v="137" actId="1076"/>
        <pc:sldMkLst>
          <pc:docMk/>
          <pc:sldMk cId="3491595708" sldId="794"/>
        </pc:sldMkLst>
        <pc:spChg chg="mod">
          <ac:chgData name="Adrian Escott" userId="6b5f2a4b-fa77-4739-abaf-14d9a44debd7" providerId="ADAL" clId="{6B64E928-0ADD-40B0-AA8B-D2797B24DEFB}" dt="2022-08-30T15:27:53.168" v="137" actId="1076"/>
          <ac:spMkLst>
            <pc:docMk/>
            <pc:sldMk cId="3491595708" sldId="794"/>
            <ac:spMk id="6" creationId="{2B2A4A03-A875-40D1-8E06-0598F52A6477}"/>
          </ac:spMkLst>
        </pc:spChg>
        <pc:spChg chg="del">
          <ac:chgData name="Adrian Escott" userId="6b5f2a4b-fa77-4739-abaf-14d9a44debd7" providerId="ADAL" clId="{6B64E928-0ADD-40B0-AA8B-D2797B24DEFB}" dt="2022-08-30T15:27:43.368" v="134" actId="21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Adrian Escott" userId="6b5f2a4b-fa77-4739-abaf-14d9a44debd7" providerId="ADAL" clId="{6B64E928-0ADD-40B0-AA8B-D2797B24DEFB}" dt="2022-08-30T15:27:46.891" v="135" actId="1076"/>
          <ac:spMkLst>
            <pc:docMk/>
            <pc:sldMk cId="3491595708" sldId="794"/>
            <ac:spMk id="9" creationId="{44767D1A-D9CE-4CF3-B74B-B07B567A9B03}"/>
          </ac:spMkLst>
        </pc:spChg>
        <pc:spChg chg="mod">
          <ac:chgData name="Adrian Escott" userId="6b5f2a4b-fa77-4739-abaf-14d9a44debd7" providerId="ADAL" clId="{6B64E928-0ADD-40B0-AA8B-D2797B24DEFB}" dt="2022-08-30T15:27:50.603" v="136" actId="1076"/>
          <ac:spMkLst>
            <pc:docMk/>
            <pc:sldMk cId="3491595708" sldId="794"/>
            <ac:spMk id="10" creationId="{F489ECE7-6035-426A-B9FF-70F6248303BD}"/>
          </ac:spMkLst>
        </pc:spChg>
        <pc:graphicFrameChg chg="mod modGraphic">
          <ac:chgData name="Adrian Escott" userId="6b5f2a4b-fa77-4739-abaf-14d9a44debd7" providerId="ADAL" clId="{6B64E928-0ADD-40B0-AA8B-D2797B24DEFB}" dt="2022-08-30T15:27:39.188" v="133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FS_UAS_Ph2_SEC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Adrian Escott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Qualcomm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August meeting: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Done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new key issues and update existing key issue as needed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Start on solutions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October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Done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further new key issues and update existing key issue as needed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New solutions and update existing solutions as needed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CA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In November meeting: </a:t>
            </a:r>
            <a:r>
              <a:rPr kumimoji="0" lang="en-CA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- Done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</a:rPr>
              <a:t>Add further new solutions and solution updates as needed 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Start on solution evaluations and possibly conclusions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1</a:t>
            </a:r>
            <a:r>
              <a:rPr lang="en-US" sz="18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st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Quarter 2023: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Finalise solutions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Finalise evaluations and conclusions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FS_UAS_Ph2_SEC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27464120"/>
              </p:ext>
            </p:extLst>
          </p:nvPr>
        </p:nvGraphicFramePr>
        <p:xfrm>
          <a:off x="405791" y="1295842"/>
          <a:ext cx="7578090" cy="3099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sz="12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400686">
                <a:tc>
                  <a:txBody>
                    <a:bodyPr/>
                    <a:lstStyle/>
                    <a:p>
                      <a:r>
                        <a:rPr lang="en-US" sz="1200" dirty="0"/>
                        <a:t>Direct C2 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Solutions #1, #2, #3 and #4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Conclusion discussion started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253679">
                <a:tc>
                  <a:txBody>
                    <a:bodyPr/>
                    <a:lstStyle/>
                    <a:p>
                      <a:r>
                        <a:rPr lang="en-US" sz="1200" dirty="0"/>
                        <a:t>Security of DAA unicast connection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Solutions #1, #2, #3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Conclusion discussion started 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322976">
                <a:tc>
                  <a:txBody>
                    <a:bodyPr/>
                    <a:lstStyle/>
                    <a:p>
                      <a:r>
                        <a:rPr lang="en-US" sz="1200" dirty="0"/>
                        <a:t>C2 authorization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Partial conclusion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322643">
                <a:tc>
                  <a:txBody>
                    <a:bodyPr/>
                    <a:lstStyle/>
                    <a:p>
                      <a:r>
                        <a:rPr lang="en-US" sz="1200" dirty="0"/>
                        <a:t>C2 unicast 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Solution #2, #3, #4, #5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Partial conclusion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365254">
                <a:tc>
                  <a:txBody>
                    <a:bodyPr/>
                    <a:lstStyle/>
                    <a:p>
                      <a:r>
                        <a:rPr lang="en-US" sz="1200" dirty="0"/>
                        <a:t>DAA unicast 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Solution #4,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Concluded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  <a:tr h="327171">
                <a:tc>
                  <a:txBody>
                    <a:bodyPr/>
                    <a:lstStyle/>
                    <a:p>
                      <a:r>
                        <a:rPr lang="en-US" sz="1200" dirty="0"/>
                        <a:t>DAA broadcast 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Solution #6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Concluded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163612"/>
                  </a:ext>
                </a:extLst>
              </a:tr>
              <a:tr h="333275">
                <a:tc>
                  <a:txBody>
                    <a:bodyPr/>
                    <a:lstStyle/>
                    <a:p>
                      <a:r>
                        <a:rPr lang="en-US" sz="1200" dirty="0"/>
                        <a:t>BRID broadcast 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Solution #7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82796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FS_UAS_Ph2_SEC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5750522" y="5133553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SA3#109-bis/SA3#110?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Finish solutions &amp; evaluations/conclusion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746192" y="5133554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New solutions and solution details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3177540" y="5133553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Solutions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Evaluations &amp; conclusions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600" dirty="0"/>
              <a:t>Work based on SA2 study outcomes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‘Feature Acronym’  status after SA3#108-e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015983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920022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of Phase 2 for UAS, UAV and UAM 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FS_UAS_Ph2_SEC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25%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 for RAN and none yet determined for SA2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Further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Continue work on solutions </a:t>
            </a:r>
            <a:endParaRPr lang="en-CA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 identified</a:t>
            </a:r>
            <a:endParaRPr lang="fr-FR" sz="12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FS_UAS_Ph2_SEC status </a:t>
            </a:r>
            <a:r>
              <a:rPr lang="en-US" sz="2400">
                <a:solidFill>
                  <a:srgbClr val="FF0000"/>
                </a:solidFill>
              </a:rPr>
              <a:t>after SA3#108-e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8230</TotalTime>
  <Words>343</Words>
  <Application>Microsoft Office PowerPoint</Application>
  <PresentationFormat>On-screen Show (4:3)</PresentationFormat>
  <Paragraphs>94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FS_UAS_Ph2_SEC</vt:lpstr>
      <vt:lpstr>PowerPoint Presentation</vt:lpstr>
      <vt:lpstr>PowerPoint Presentation</vt:lpstr>
      <vt:lpstr>PowerPoint Presentation</vt:lpstr>
      <vt:lpstr>FS_UAS_Ph2_SEC status after SA3#108-e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 - edit</cp:lastModifiedBy>
  <cp:revision>1304</cp:revision>
  <dcterms:created xsi:type="dcterms:W3CDTF">2008-08-30T09:32:10Z</dcterms:created>
  <dcterms:modified xsi:type="dcterms:W3CDTF">2022-11-23T12:06:07Z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