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32" d="100"/>
          <a:sy n="132" d="100"/>
        </p:scale>
        <p:origin x="6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 Work plan meeting March 7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GB" altLang="de-DE" sz="1200" dirty="0">
                <a:solidFill>
                  <a:schemeClr val="bg1"/>
                </a:solidFill>
              </a:rPr>
              <a:t>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smtClean="0"/>
              <a:t>MnF 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Noamen Ben Henda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xmlns="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SA5 MSAC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Closure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MnF SCAS  </a:t>
            </a:r>
            <a:r>
              <a:rPr lang="en-US" sz="2000" dirty="0">
                <a:solidFill>
                  <a:srgbClr val="FF0000"/>
                </a:solidFill>
              </a:rPr>
              <a:t>status </a:t>
            </a:r>
            <a:r>
              <a:rPr lang="en-US" sz="2000">
                <a:solidFill>
                  <a:srgbClr val="FF0000"/>
                </a:solidFill>
              </a:rPr>
              <a:t>after </a:t>
            </a:r>
            <a:r>
              <a:rPr lang="en-US" sz="2000" smtClean="0">
                <a:solidFill>
                  <a:srgbClr val="FF0000"/>
                </a:solidFill>
              </a:rPr>
              <a:t>SA3#110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29455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Assurance Specification for Management Function (MnF)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SCAS_5G_MF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New TS 33.526, CR to TR 33.926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Finalize the new TS (MnF SCAS) and send it for approval together with the CR to TR 33.926 for MnF product.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5a888943-97ca-4c93-b605-714bb5e9e285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e32f50e1-6846-4d7d-ad60-ccd6877e6c5e"/>
    <ds:schemaRef ds:uri="http://schemas.microsoft.com/office/2006/documentManagement/types"/>
    <ds:schemaRef ds:uri="http://schemas.microsoft.com/sharepoint/v4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11098</TotalTime>
  <Words>102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MnF SCAS</vt:lpstr>
      <vt:lpstr>PowerPoint Presentation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1318</cp:revision>
  <dcterms:created xsi:type="dcterms:W3CDTF">2008-08-30T09:32:10Z</dcterms:created>
  <dcterms:modified xsi:type="dcterms:W3CDTF">2023-03-07T13:29:21Z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