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6"/>
  </p:handoutMasterIdLst>
  <p:sldIdLst>
    <p:sldId id="303" r:id="rId3"/>
    <p:sldId id="792" r:id="rId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2A6EA8"/>
    <a:srgbClr val="FF7C80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65" d="100"/>
          <a:sy n="65" d="100"/>
        </p:scale>
        <p:origin x="-100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-2804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commentAuthors" Target="commentAuthor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/>
          <a:p>
            <a:pPr lvl="0"/>
            <a:r>
              <a:rPr lang="en-GB" noProof="0"/>
              <a:t>Click to edit Master text styles</a:t>
            </a:r>
            <a:endParaRPr lang="en-GB" noProof="0"/>
          </a:p>
          <a:p>
            <a:pPr lvl="1"/>
            <a:r>
              <a:rPr lang="en-GB" noProof="0"/>
              <a:t>Second level</a:t>
            </a:r>
            <a:endParaRPr lang="en-GB" noProof="0"/>
          </a:p>
          <a:p>
            <a:pPr lvl="2"/>
            <a:r>
              <a:rPr lang="en-GB" noProof="0"/>
              <a:t>Third level</a:t>
            </a:r>
            <a:endParaRPr lang="en-GB" noProof="0"/>
          </a:p>
          <a:p>
            <a:pPr lvl="3"/>
            <a:r>
              <a:rPr lang="en-GB" noProof="0"/>
              <a:t>Fourth level</a:t>
            </a:r>
            <a:endParaRPr lang="en-GB" noProof="0"/>
          </a:p>
          <a:p>
            <a:pPr lvl="4"/>
            <a:r>
              <a:rPr lang="en-GB" noProof="0"/>
              <a:t>Fifth level</a:t>
            </a:r>
            <a:endParaRPr lang="en-GB" noProof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</a:fld>
            <a:endParaRPr lang="en-GB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725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de-DE" sz="1200" dirty="0" smtClean="0">
                <a:solidFill>
                  <a:schemeClr val="bg1"/>
                </a:solidFill>
                <a:sym typeface="+mn-ea"/>
              </a:rPr>
              <a:t>SA3#110 February 20</a:t>
            </a:r>
            <a:r>
              <a:rPr lang="en-GB" altLang="de-DE" sz="1200" baseline="30000" dirty="0" smtClean="0">
                <a:solidFill>
                  <a:schemeClr val="bg1"/>
                </a:solidFill>
                <a:sym typeface="+mn-ea"/>
              </a:rPr>
              <a:t>th</a:t>
            </a:r>
            <a:r>
              <a:rPr lang="en-GB" altLang="de-DE" sz="1200" dirty="0" smtClean="0">
                <a:solidFill>
                  <a:schemeClr val="bg1"/>
                </a:solidFill>
                <a:sym typeface="+mn-ea"/>
              </a:rPr>
              <a:t> – 24</a:t>
            </a:r>
            <a:r>
              <a:rPr lang="en-GB" altLang="de-DE" sz="1200" baseline="30000" dirty="0" smtClean="0">
                <a:solidFill>
                  <a:schemeClr val="bg1"/>
                </a:solidFill>
                <a:sym typeface="+mn-ea"/>
              </a:rPr>
              <a:t>th</a:t>
            </a:r>
            <a:r>
              <a:rPr lang="en-GB" altLang="de-DE" sz="1200" dirty="0" smtClean="0">
                <a:solidFill>
                  <a:schemeClr val="bg1"/>
                </a:solidFill>
                <a:sym typeface="+mn-ea"/>
              </a:rPr>
              <a:t>, 2023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10895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</a:t>
            </a:r>
            <a:r>
              <a:rPr lang="en-US" altLang="en-GB" sz="800" dirty="0"/>
              <a:t>22</a:t>
            </a:r>
            <a:endParaRPr lang="en-US" altLang="en-GB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</a:t>
            </a:r>
            <a:r>
              <a:rPr lang="fr-FR" dirty="0" smtClean="0"/>
              <a:t>tatus </a:t>
            </a:r>
            <a:r>
              <a:rPr lang="fr-FR" dirty="0"/>
              <a:t>report </a:t>
            </a:r>
            <a:r>
              <a:rPr lang="fr-FR"/>
              <a:t>for </a:t>
            </a:r>
            <a:r>
              <a:rPr lang="en-US" altLang="fr-FR" smtClean="0"/>
              <a:t>AKMA_GBA_DTLS</a:t>
            </a:r>
            <a:endParaRPr lang="en-US" altLang="fr-FR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34375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/>
            </a:br>
            <a:r>
              <a:rPr lang="en-US" altLang="en-GB" sz="1800" b="1" smtClean="0">
                <a:latin typeface="Arial" panose="020B0604020202020204" pitchFamily="34" charset="0"/>
              </a:rPr>
              <a:t>Yuze Liu</a:t>
            </a:r>
            <a:endParaRPr lang="en-GB" sz="18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en-GB" sz="1800" b="1" smtClean="0">
                <a:latin typeface="Arial" panose="020B0604020202020204" pitchFamily="34" charset="0"/>
              </a:rPr>
              <a:t>ZTE Corporation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Subtitle 6"/>
          <p:cNvSpPr txBox="1"/>
          <p:nvPr/>
        </p:nvSpPr>
        <p:spPr bwMode="auto">
          <a:xfrm>
            <a:off x="1399711" y="4980373"/>
            <a:ext cx="6400800" cy="76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defRPr/>
            </a:pPr>
            <a:endParaRPr lang="en-GB" altLang="en-US" sz="2000" kern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Dependencies</a:t>
            </a:r>
            <a:r>
              <a:rPr lang="de-DE" altLang="de-DE" sz="1600" b="1" dirty="0"/>
              <a:t>:</a:t>
            </a:r>
            <a:endParaRPr lang="de-DE" altLang="de-DE" sz="1600" b="1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</a:t>
            </a:r>
            <a:endParaRPr lang="en-US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600" dirty="0" smtClean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1"/>
              </a:buBlip>
            </a:pPr>
            <a:r>
              <a:rPr lang="en-US" sz="1400" b="1" dirty="0"/>
              <a:t>SA2/RAN impacts and dependencies</a:t>
            </a:r>
            <a:r>
              <a:rPr lang="en-US" sz="1400" dirty="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None</a:t>
            </a:r>
            <a:endParaRPr lang="en-US" sz="120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  <a:endParaRPr lang="en-US" sz="12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CA" sz="12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Finalise draft CR </a:t>
            </a:r>
            <a:r>
              <a:rPr lang="en-US" altLang="en-CA" sz="12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to</a:t>
            </a:r>
            <a:r>
              <a:rPr lang="en-US" altLang="zh-CN" sz="1200" dirty="0" smtClean="0">
                <a:sym typeface="+mn-ea"/>
              </a:rPr>
              <a:t> TS 33.220 </a:t>
            </a:r>
            <a:r>
              <a:rPr lang="en-US" altLang="zh-CN" sz="1200" smtClean="0">
                <a:sym typeface="+mn-ea"/>
              </a:rPr>
              <a:t>for GBA DTLS </a:t>
            </a:r>
            <a:endParaRPr lang="en-US" altLang="zh-CN" sz="1200" smtClean="0">
              <a:sym typeface="+mn-ea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en-CA" sz="12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(If possible) </a:t>
            </a:r>
            <a:r>
              <a:rPr lang="en-CA" sz="12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Finalise draft CR </a:t>
            </a:r>
            <a:r>
              <a:rPr lang="en-US" altLang="en-CA" sz="12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sym typeface="+mn-ea"/>
              </a:rPr>
              <a:t>to</a:t>
            </a:r>
            <a:r>
              <a:rPr lang="en-US" altLang="zh-CN" sz="1200" dirty="0" smtClean="0">
                <a:sym typeface="+mn-ea"/>
              </a:rPr>
              <a:t> TS 33.535 </a:t>
            </a:r>
            <a:r>
              <a:rPr lang="en-US" altLang="zh-CN" sz="1200" smtClean="0">
                <a:sym typeface="+mn-ea"/>
              </a:rPr>
              <a:t>for AKMA DTLS</a:t>
            </a:r>
            <a:endParaRPr lang="en-CA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811530" y="411480"/>
            <a:ext cx="58064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FF0000"/>
                </a:solidFill>
              </a:rPr>
              <a:t>AKMA_GBA_DTLS status </a:t>
            </a:r>
            <a:r>
              <a:rPr lang="en-US" sz="2000">
                <a:solidFill>
                  <a:srgbClr val="FF0000"/>
                </a:solidFill>
              </a:rPr>
              <a:t>after </a:t>
            </a:r>
            <a:r>
              <a:rPr lang="en-US" sz="2000" smtClean="0">
                <a:solidFill>
                  <a:srgbClr val="FF0000"/>
                </a:solidFill>
              </a:rPr>
              <a:t>SA3#110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25839"/>
                <a:gridCol w="2589609"/>
                <a:gridCol w="1204332"/>
                <a:gridCol w="519275"/>
                <a:gridCol w="323284"/>
                <a:gridCol w="667362"/>
                <a:gridCol w="456211"/>
                <a:gridCol w="722689"/>
                <a:gridCol w="1378585"/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Change or comment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36002" marR="36002" marT="0" marB="0" anchor="ctr"/>
                </a:tc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980021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b="1" i="0" u="none" strike="noStrike" kern="120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 WID on DTLS protocol profile for AKMA and GBA</a:t>
                      </a:r>
                      <a:endParaRPr lang="en-US" altLang="zh-CN" sz="1200" b="1" i="0" u="none" strike="noStrike" kern="120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2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AKMA_GBA_DTLS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en-GB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June</a:t>
                      </a:r>
                      <a:r>
                        <a:rPr lang="en-GB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-2023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US" alt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en-GB" sz="1200" b="0" i="0" u="none" strike="noStrike" smtClean="0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en-GB" sz="1200" b="0" i="0" u="none" strike="noStrike" smtClean="0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GB" sz="1200" dirty="0">
                        <a:solidFill>
                          <a:srgbClr val="FF33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CR to T</a:t>
                      </a:r>
                      <a:r>
                        <a:rPr lang="en-US" altLang="en-GB" sz="12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33.</a:t>
                      </a:r>
                      <a:r>
                        <a:rPr lang="en-US" altLang="en-GB" sz="1200" dirty="0" smtClean="0">
                          <a:solidFill>
                            <a:schemeClr val="tx1"/>
                          </a:solidFill>
                        </a:rPr>
                        <a:t>220, CR to TS 33.535</a:t>
                      </a:r>
                      <a:endParaRPr lang="en-US" alt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6002" marR="36002" marT="0" marB="0" anchor="ctr"/>
                </a:tc>
              </a:tr>
            </a:tbl>
          </a:graphicData>
        </a:graphic>
      </p:graphicFrame>
      <p:sp>
        <p:nvSpPr>
          <p:cNvPr id="5" name="Content Placeholder 7"/>
          <p:cNvSpPr>
            <a:spLocks noGrp="1"/>
          </p:cNvSpPr>
          <p:nvPr>
            <p:ph sz="half" idx="2"/>
          </p:nvPr>
        </p:nvSpPr>
        <p:spPr>
          <a:xfrm>
            <a:off x="503745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Finalize the draft CR to TS 33.220 </a:t>
            </a:r>
            <a:r>
              <a:rPr lang="en-US" altLang="zh-CN" sz="1200" smtClean="0"/>
              <a:t>for GBA DTLS and </a:t>
            </a:r>
            <a:r>
              <a:rPr lang="en-US" altLang="zh-CN" sz="1200" dirty="0" smtClean="0">
                <a:sym typeface="+mn-ea"/>
              </a:rPr>
              <a:t>draft CR to</a:t>
            </a:r>
            <a:r>
              <a:rPr lang="en-US" altLang="zh-CN" sz="1200" smtClean="0"/>
              <a:t> TS 33.535 for AKMA DTLS</a:t>
            </a:r>
            <a:r>
              <a:rPr lang="en-US" altLang="zh-CN" sz="1200" dirty="0" smtClean="0"/>
              <a:t>.</a:t>
            </a:r>
            <a:endParaRPr lang="en-US" altLang="zh-CN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 smtClean="0"/>
              <a:t>Risks</a:t>
            </a:r>
            <a:r>
              <a:rPr lang="en-US" altLang="zh-CN" sz="1400" b="1" dirty="0"/>
              <a:t>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  <a:endParaRPr lang="en-US" altLang="zh-CN" sz="1600" dirty="0" smtClean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586</Words>
  <Application>WPS 演示</Application>
  <PresentationFormat>全屏显示(4:3)</PresentationFormat>
  <Paragraphs>63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Calibri</vt:lpstr>
      <vt:lpstr>Times New Roman</vt:lpstr>
      <vt:lpstr>微软雅黑</vt:lpstr>
      <vt:lpstr>Arial Unicode MS</vt:lpstr>
      <vt:lpstr>Office Theme</vt:lpstr>
      <vt:lpstr>SA WG3 Status report for AKMA_GBA_DTLS</vt:lpstr>
      <vt:lpstr>PowerPoint 演示文稿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ZTE-V1</cp:lastModifiedBy>
  <cp:revision>1318</cp:revision>
  <dcterms:created xsi:type="dcterms:W3CDTF">2008-08-30T09:32:00Z</dcterms:created>
  <dcterms:modified xsi:type="dcterms:W3CDTF">2023-03-06T07:23:58Z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0x0101006C8E648E97429F4A9C700CA2B719F885</vt:lpwstr>
  </property>
  <property fmtid="{D5CDD505-2E9C-101B-9397-08002B2CF9AE}" pid="13" name="KSOProductBuildVer">
    <vt:lpwstr>2052-11.8.2.9022</vt:lpwstr>
  </property>
</Properties>
</file>