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3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693679-0BDD-4DD3-B7CD-D339CC24A1B9}" v="8" dt="2022-07-09T10:24:30.113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70" d="100"/>
          <a:sy n="170" d="100"/>
        </p:scale>
        <p:origin x="1144" y="1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e Jost" userId="f856f163-953b-44f3-8ab3-03b09ab01720" providerId="ADAL" clId="{00693679-0BDD-4DD3-B7CD-D339CC24A1B9}"/>
    <pc:docChg chg="undo custSel modSld">
      <pc:chgData name="Christine Jost" userId="f856f163-953b-44f3-8ab3-03b09ab01720" providerId="ADAL" clId="{00693679-0BDD-4DD3-B7CD-D339CC24A1B9}" dt="2022-07-09T10:59:50.497" v="3213" actId="20577"/>
      <pc:docMkLst>
        <pc:docMk/>
      </pc:docMkLst>
      <pc:sldChg chg="modSp mod">
        <pc:chgData name="Christine Jost" userId="f856f163-953b-44f3-8ab3-03b09ab01720" providerId="ADAL" clId="{00693679-0BDD-4DD3-B7CD-D339CC24A1B9}" dt="2022-07-09T09:45:51.892" v="39" actId="20577"/>
        <pc:sldMkLst>
          <pc:docMk/>
          <pc:sldMk cId="0" sldId="303"/>
        </pc:sldMkLst>
        <pc:spChg chg="mod">
          <ac:chgData name="Christine Jost" userId="f856f163-953b-44f3-8ab3-03b09ab01720" providerId="ADAL" clId="{00693679-0BDD-4DD3-B7CD-D339CC24A1B9}" dt="2022-07-09T09:45:51.892" v="39" actId="20577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Christine Jost" userId="f856f163-953b-44f3-8ab3-03b09ab01720" providerId="ADAL" clId="{00693679-0BDD-4DD3-B7CD-D339CC24A1B9}" dt="2022-07-09T09:45:40.527" v="14" actId="20577"/>
          <ac:spMkLst>
            <pc:docMk/>
            <pc:sldMk cId="0" sldId="303"/>
            <ac:spMk id="9219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54:45.930" v="3109"/>
        <pc:sldMkLst>
          <pc:docMk/>
          <pc:sldMk cId="3452607634" sldId="791"/>
        </pc:sldMkLst>
        <pc:spChg chg="mod">
          <ac:chgData name="Christine Jost" userId="f856f163-953b-44f3-8ab3-03b09ab01720" providerId="ADAL" clId="{00693679-0BDD-4DD3-B7CD-D339CC24A1B9}" dt="2022-07-09T10:30:58.482" v="2128" actId="20577"/>
          <ac:spMkLst>
            <pc:docMk/>
            <pc:sldMk cId="3452607634" sldId="791"/>
            <ac:spMk id="4" creationId="{5D88E2AB-CBFF-4456-99B7-D64DA69227D9}"/>
          </ac:spMkLst>
        </pc:spChg>
        <pc:spChg chg="mod">
          <ac:chgData name="Christine Jost" userId="f856f163-953b-44f3-8ab3-03b09ab01720" providerId="ADAL" clId="{00693679-0BDD-4DD3-B7CD-D339CC24A1B9}" dt="2022-07-09T10:54:45.930" v="3109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47:24.725" v="2889" actId="20577"/>
        <pc:sldMkLst>
          <pc:docMk/>
          <pc:sldMk cId="2503194211" sldId="792"/>
        </pc:sldMkLst>
        <pc:spChg chg="mod">
          <ac:chgData name="Christine Jost" userId="f856f163-953b-44f3-8ab3-03b09ab01720" providerId="ADAL" clId="{00693679-0BDD-4DD3-B7CD-D339CC24A1B9}" dt="2022-07-09T10:23:56.511" v="1667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Christine Jost" userId="f856f163-953b-44f3-8ab3-03b09ab01720" providerId="ADAL" clId="{00693679-0BDD-4DD3-B7CD-D339CC24A1B9}" dt="2022-07-09T10:47:24.725" v="2889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 modGraphic">
          <ac:chgData name="Christine Jost" userId="f856f163-953b-44f3-8ab3-03b09ab01720" providerId="ADAL" clId="{00693679-0BDD-4DD3-B7CD-D339CC24A1B9}" dt="2022-07-09T10:25:33.873" v="1702" actId="20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Christine Jost" userId="f856f163-953b-44f3-8ab3-03b09ab01720" providerId="ADAL" clId="{00693679-0BDD-4DD3-B7CD-D339CC24A1B9}" dt="2022-07-09T10:59:50.497" v="3213" actId="20577"/>
        <pc:sldMkLst>
          <pc:docMk/>
          <pc:sldMk cId="539970028" sldId="793"/>
        </pc:sldMkLst>
        <pc:spChg chg="mod">
          <ac:chgData name="Christine Jost" userId="f856f163-953b-44f3-8ab3-03b09ab01720" providerId="ADAL" clId="{00693679-0BDD-4DD3-B7CD-D339CC24A1B9}" dt="2022-07-09T09:46:20.501" v="55" actId="207"/>
          <ac:spMkLst>
            <pc:docMk/>
            <pc:sldMk cId="539970028" sldId="793"/>
            <ac:spMk id="4" creationId="{A6A27327-DB1C-4EF3-8FA2-A10DF7DB2B50}"/>
          </ac:spMkLst>
        </pc:spChg>
        <pc:spChg chg="mod">
          <ac:chgData name="Christine Jost" userId="f856f163-953b-44f3-8ab3-03b09ab01720" providerId="ADAL" clId="{00693679-0BDD-4DD3-B7CD-D339CC24A1B9}" dt="2022-07-09T10:59:50.497" v="3213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23:45.069" v="1652" actId="6549"/>
        <pc:sldMkLst>
          <pc:docMk/>
          <pc:sldMk cId="3491595708" sldId="794"/>
        </pc:sldMkLst>
        <pc:spChg chg="mod">
          <ac:chgData name="Christine Jost" userId="f856f163-953b-44f3-8ab3-03b09ab01720" providerId="ADAL" clId="{00693679-0BDD-4DD3-B7CD-D339CC24A1B9}" dt="2022-07-09T10:22:40.897" v="1605" actId="20577"/>
          <ac:spMkLst>
            <pc:docMk/>
            <pc:sldMk cId="3491595708" sldId="794"/>
            <ac:spMk id="3" creationId="{156B83FC-25A3-44B2-9ABF-4705626AB921}"/>
          </ac:spMkLst>
        </pc:spChg>
        <pc:spChg chg="mod">
          <ac:chgData name="Christine Jost" userId="f856f163-953b-44f3-8ab3-03b09ab01720" providerId="ADAL" clId="{00693679-0BDD-4DD3-B7CD-D339CC24A1B9}" dt="2022-07-09T10:21:51.221" v="1598" actId="207"/>
          <ac:spMkLst>
            <pc:docMk/>
            <pc:sldMk cId="3491595708" sldId="794"/>
            <ac:spMk id="4" creationId="{A6A27327-DB1C-4EF3-8FA2-A10DF7DB2B50}"/>
          </ac:spMkLst>
        </pc:spChg>
        <pc:spChg chg="mod">
          <ac:chgData name="Christine Jost" userId="f856f163-953b-44f3-8ab3-03b09ab01720" providerId="ADAL" clId="{00693679-0BDD-4DD3-B7CD-D339CC24A1B9}" dt="2022-07-09T10:23:41.158" v="1651" actId="6549"/>
          <ac:spMkLst>
            <pc:docMk/>
            <pc:sldMk cId="3491595708" sldId="794"/>
            <ac:spMk id="6" creationId="{2B2A4A03-A875-40D1-8E06-0598F52A6477}"/>
          </ac:spMkLst>
        </pc:spChg>
        <pc:spChg chg="mod">
          <ac:chgData name="Christine Jost" userId="f856f163-953b-44f3-8ab3-03b09ab01720" providerId="ADAL" clId="{00693679-0BDD-4DD3-B7CD-D339CC24A1B9}" dt="2022-07-09T10:23:29.132" v="1650"/>
          <ac:spMkLst>
            <pc:docMk/>
            <pc:sldMk cId="3491595708" sldId="794"/>
            <ac:spMk id="8" creationId="{30CB9F6F-DD1C-48EF-984D-30E6EB63D340}"/>
          </ac:spMkLst>
        </pc:spChg>
        <pc:spChg chg="mod">
          <ac:chgData name="Christine Jost" userId="f856f163-953b-44f3-8ab3-03b09ab01720" providerId="ADAL" clId="{00693679-0BDD-4DD3-B7CD-D339CC24A1B9}" dt="2022-07-09T10:23:45.069" v="1652" actId="6549"/>
          <ac:spMkLst>
            <pc:docMk/>
            <pc:sldMk cId="3491595708" sldId="794"/>
            <ac:spMk id="10" creationId="{F489ECE7-6035-426A-B9FF-70F6248303BD}"/>
          </ac:spMkLst>
        </pc:spChg>
        <pc:graphicFrameChg chg="modGraphic">
          <ac:chgData name="Christine Jost" userId="f856f163-953b-44f3-8ab3-03b09ab01720" providerId="ADAL" clId="{00693679-0BDD-4DD3-B7CD-D339CC24A1B9}" dt="2022-07-09T10:23:00.659" v="1647" actId="20577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7/9/2022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7/9/2022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SA3#107Adhoc-e June 27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–Jul1st,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FS_eNPN_Ph2_SEC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Christine Jost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Ericsson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August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Agree on key issue for authentication of UE access to hosting network.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 further key issues based on current status of SA2 work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Add solutions for key issue on security of non-3GPP access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October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Last meeting to add new key issues, based on progress at SA2’s August meeting 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Security </a:t>
            </a:r>
            <a:r>
              <a:rPr lang="en-US" sz="9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issues </a:t>
            </a: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of concluded solutions and ongoing normative work need to be pointed out at any stage of the work and will be addressed accordingly (directly in normative work </a:t>
            </a:r>
            <a:r>
              <a:rPr lang="en-US" sz="9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if necessary), </a:t>
            </a: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but new security </a:t>
            </a:r>
            <a:r>
              <a:rPr lang="en-US" sz="9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use cases </a:t>
            </a: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should not be proposed beyond the October meeting.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Add solutions and solution evaluations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November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Last meeting to add new solutions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Solution evaluations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Conclusions. Key issues added during June and August meetings should be concluded in November.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Agree on WID with first set of objectives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January/February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Start normative work.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Conclusions for key issues added in October.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Last meeting for extending WID objectives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April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Normative work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May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Finalize normative work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FS_eNPN_Ph2_SEC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02300346"/>
              </p:ext>
            </p:extLst>
          </p:nvPr>
        </p:nvGraphicFramePr>
        <p:xfrm>
          <a:off x="405791" y="1293558"/>
          <a:ext cx="7578090" cy="349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03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Security of non-3GPP access for SNPN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1219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33.858 </a:t>
            </a:r>
            <a:r>
              <a:rPr lang="fr-FR" sz="1800" dirty="0" err="1">
                <a:solidFill>
                  <a:srgbClr val="FF0000"/>
                </a:solidFill>
              </a:rPr>
              <a:t>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FS_eNPN_Ph2_SEC Status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880110" y="5157371"/>
            <a:ext cx="1394460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3017520" y="5157371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 </a:t>
            </a:r>
          </a:p>
          <a:p>
            <a:r>
              <a:rPr lang="en-US" dirty="0">
                <a:solidFill>
                  <a:srgbClr val="2A6EA8"/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 and Solution proposals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4815840" y="5157371"/>
            <a:ext cx="1394460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Deadline to introduce new Key Issues</a:t>
            </a: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6530340" y="5157371"/>
            <a:ext cx="1394460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TR 33.858 v0.1.0 contains scope and one key issue (Security of non-3GPP access for SNPN)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SA2’s work on FS_eNPN_Ph2, TR 23.700-08 v1.0.0, completion rate 50%, end date Dec-2020.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Key issues on mobility between SNPNs, non-3GPP access for SNPNs, and access to localized services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Solutions available to all key issues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No evaluations or conclusions so far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Next SA2 meeting 17-26 August 2022, i.e. SA2 will not have progressed at SA3’s August meeting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FS_eNPN_Ph2_SEC  status after SA3#107Adhoc-e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74270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960033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of enhanced support of Non-Public Networks phase 2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FS_eNPN_Ph2_SEC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10%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TR 33.858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/>
              <a:t>Key issue on authentication of UE access to hosting network was not agreed at SA3#107adhoc-e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(August)</a:t>
            </a:r>
            <a:r>
              <a:rPr lang="de-DE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Agree on key issue for authentication of UE access to hosting network.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 further key issues based on current status of SA2 work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Add solutions for key issue on security of non-3GPP access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fr-FR" sz="1200" dirty="0" err="1"/>
              <a:t>Tight</a:t>
            </a:r>
            <a:r>
              <a:rPr lang="fr-FR" sz="1200" dirty="0"/>
              <a:t> </a:t>
            </a:r>
            <a:r>
              <a:rPr lang="fr-FR" sz="1200" dirty="0" err="1"/>
              <a:t>schedule</a:t>
            </a:r>
            <a:r>
              <a:rPr lang="fr-FR" sz="1200" dirty="0"/>
              <a:t>, </a:t>
            </a:r>
            <a:r>
              <a:rPr lang="fr-FR" sz="1200" dirty="0" err="1"/>
              <a:t>especially</a:t>
            </a:r>
            <a:r>
              <a:rPr lang="fr-FR" sz="1200" dirty="0"/>
              <a:t> if new key issues </a:t>
            </a:r>
            <a:r>
              <a:rPr lang="fr-FR" sz="1200" dirty="0" err="1"/>
              <a:t>need</a:t>
            </a:r>
            <a:r>
              <a:rPr lang="fr-FR" sz="1200" dirty="0"/>
              <a:t> to </a:t>
            </a:r>
            <a:r>
              <a:rPr lang="fr-FR" sz="1200" dirty="0" err="1"/>
              <a:t>be</a:t>
            </a:r>
            <a:r>
              <a:rPr lang="fr-FR" sz="1200" dirty="0"/>
              <a:t> </a:t>
            </a:r>
            <a:r>
              <a:rPr lang="fr-FR" sz="1200" dirty="0" err="1"/>
              <a:t>added</a:t>
            </a:r>
            <a:r>
              <a:rPr lang="fr-FR" sz="1200" dirty="0"/>
              <a:t> at </a:t>
            </a:r>
            <a:r>
              <a:rPr lang="fr-FR" sz="1200" dirty="0" err="1"/>
              <a:t>October</a:t>
            </a:r>
            <a:r>
              <a:rPr lang="fr-FR" sz="1200" dirty="0"/>
              <a:t> meeting </a:t>
            </a:r>
            <a:r>
              <a:rPr lang="fr-FR" sz="1200" dirty="0" err="1"/>
              <a:t>based</a:t>
            </a:r>
            <a:r>
              <a:rPr lang="fr-FR" sz="1200" dirty="0"/>
              <a:t> on </a:t>
            </a:r>
            <a:r>
              <a:rPr lang="fr-FR" sz="1200" dirty="0" err="1"/>
              <a:t>further</a:t>
            </a:r>
            <a:r>
              <a:rPr lang="fr-FR" sz="1200" dirty="0"/>
              <a:t> </a:t>
            </a:r>
            <a:r>
              <a:rPr lang="fr-FR" sz="1200" dirty="0" err="1"/>
              <a:t>progress</a:t>
            </a:r>
            <a:r>
              <a:rPr lang="fr-FR" sz="1200" dirty="0"/>
              <a:t> in SA2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FS_eNPN_Ph2_SEC status after SA3#107Adhoc-e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8081</TotalTime>
  <Words>507</Words>
  <Application>Microsoft Office PowerPoint</Application>
  <PresentationFormat>On-screen Show (4:3)</PresentationFormat>
  <Paragraphs>91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Office Theme</vt:lpstr>
      <vt:lpstr>SA WG3 Status report for FS_eNPN_Ph2_SEC</vt:lpstr>
      <vt:lpstr>PowerPoint Presentation</vt:lpstr>
      <vt:lpstr>PowerPoint Presentation</vt:lpstr>
      <vt:lpstr>PowerPoint Presentation</vt:lpstr>
      <vt:lpstr>FS_eNPN_Ph2_SEC status after SA3#107Adhoc-e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rapporteur</cp:lastModifiedBy>
  <cp:revision>1304</cp:revision>
  <dcterms:created xsi:type="dcterms:W3CDTF">2008-08-30T09:32:10Z</dcterms:created>
  <dcterms:modified xsi:type="dcterms:W3CDTF">2022-07-09T10:59:52Z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