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3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96" d="100"/>
          <a:sy n="96" d="100"/>
        </p:scale>
        <p:origin x="11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</a:t>
            </a:r>
            <a:r>
              <a:rPr lang="fr-FR" dirty="0" err="1"/>
              <a:t>Status</a:t>
            </a:r>
            <a:r>
              <a:rPr lang="fr-FR" dirty="0"/>
              <a:t> report for FS_USIA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Andreas Kunz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Lenovo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scope for the TR.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 solutions for key issue on determination of application identification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key issues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Add solutions and solution evaluations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new solutions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Conclusions. Key issues added during June and August meetings should be concluded in November.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Agree on WID with first set of objectives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TR 33.892 for information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Start normative work.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Conclusions for key issues added in October.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for extending WID objectives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Send TR 33.892 for approval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377190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FS_USIA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1366547"/>
              </p:ext>
            </p:extLst>
          </p:nvPr>
        </p:nvGraphicFramePr>
        <p:xfrm>
          <a:off x="405791" y="1293558"/>
          <a:ext cx="7578090" cy="34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Determination of application identification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33.892 </a:t>
            </a:r>
            <a:r>
              <a:rPr lang="fr-FR" sz="1800" dirty="0" err="1">
                <a:solidFill>
                  <a:srgbClr val="FF0000"/>
                </a:solidFill>
              </a:rPr>
              <a:t>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1303020" y="223301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FS_USIA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3017520" y="5157371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and Solution proposals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815840" y="5157371"/>
            <a:ext cx="1394460" cy="1015663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530340" y="5157371"/>
            <a:ext cx="1394460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TR 33.892 v0.1.0 </a:t>
            </a:r>
            <a:r>
              <a:rPr lang="de-DE" altLang="de-DE" sz="1400" dirty="0" err="1"/>
              <a:t>contains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key </a:t>
            </a:r>
            <a:r>
              <a:rPr lang="de-DE" altLang="de-DE" sz="1400" dirty="0" err="1"/>
              <a:t>issue</a:t>
            </a:r>
            <a:r>
              <a:rPr lang="de-DE" altLang="de-DE" sz="1400" dirty="0"/>
              <a:t> (Determination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application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identification</a:t>
            </a:r>
            <a:r>
              <a:rPr lang="de-DE" altLang="de-DE" sz="1400" dirty="0"/>
              <a:t>)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None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30" y="411480"/>
            <a:ext cx="580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FS_USIA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400803"/>
              </p:ext>
            </p:extLst>
          </p:nvPr>
        </p:nvGraphicFramePr>
        <p:xfrm>
          <a:off x="301625" y="1287463"/>
          <a:ext cx="8687186" cy="68834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960035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URSP rules to securely identify applications 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FS_USIA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TR 33.892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Scope was not agreed at SA3#107adhoc-e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(August)</a:t>
            </a:r>
            <a:r>
              <a:rPr lang="de-DE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Agree on TR scope.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further key issues based on SID objective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Add solutions for key issue on determination of application identification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sz="1200" dirty="0" err="1"/>
              <a:t>Tight</a:t>
            </a:r>
            <a:r>
              <a:rPr lang="fr-FR" sz="1200" dirty="0"/>
              <a:t> </a:t>
            </a:r>
            <a:r>
              <a:rPr lang="fr-FR" sz="1200" dirty="0" err="1"/>
              <a:t>schedule</a:t>
            </a:r>
            <a:r>
              <a:rPr lang="fr-FR" sz="1200" dirty="0"/>
              <a:t> if not </a:t>
            </a:r>
            <a:r>
              <a:rPr lang="fr-FR" sz="1200" dirty="0" err="1"/>
              <a:t>scheduled</a:t>
            </a:r>
            <a:r>
              <a:rPr lang="fr-FR" sz="1200" dirty="0"/>
              <a:t> on the agenda in </a:t>
            </a:r>
            <a:r>
              <a:rPr lang="fr-FR" sz="1200" dirty="0" err="1"/>
              <a:t>upcoming</a:t>
            </a:r>
            <a:r>
              <a:rPr lang="fr-FR" sz="1200" dirty="0"/>
              <a:t> meetings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FS_USIA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8114</TotalTime>
  <Words>316</Words>
  <Application>Microsoft Office PowerPoint</Application>
  <PresentationFormat>On-screen Show (4:3)</PresentationFormat>
  <Paragraphs>88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FS_USIA</vt:lpstr>
      <vt:lpstr>PowerPoint Presentation</vt:lpstr>
      <vt:lpstr>PowerPoint Presentation</vt:lpstr>
      <vt:lpstr>PowerPoint Presentation</vt:lpstr>
      <vt:lpstr>FS_USIA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Andreas</cp:lastModifiedBy>
  <cp:revision>1311</cp:revision>
  <dcterms:created xsi:type="dcterms:W3CDTF">2008-08-30T09:32:10Z</dcterms:created>
  <dcterms:modified xsi:type="dcterms:W3CDTF">2022-07-11T08:40:17Z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