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693679-0BDD-4DD3-B7CD-D339CC24A1B9}" v="8" dt="2022-07-09T10:24:30.113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77" autoAdjust="0"/>
    <p:restoredTop sz="96455" autoAdjust="0"/>
  </p:normalViewPr>
  <p:slideViewPr>
    <p:cSldViewPr snapToGrid="0">
      <p:cViewPr varScale="1">
        <p:scale>
          <a:sx n="116" d="100"/>
          <a:sy n="116" d="100"/>
        </p:scale>
        <p:origin x="15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Jost" userId="f856f163-953b-44f3-8ab3-03b09ab01720" providerId="ADAL" clId="{00693679-0BDD-4DD3-B7CD-D339CC24A1B9}"/>
    <pc:docChg chg="undo custSel modSld">
      <pc:chgData name="Christine Jost" userId="f856f163-953b-44f3-8ab3-03b09ab01720" providerId="ADAL" clId="{00693679-0BDD-4DD3-B7CD-D339CC24A1B9}" dt="2022-07-09T10:59:50.497" v="3213" actId="20577"/>
      <pc:docMkLst>
        <pc:docMk/>
      </pc:docMkLst>
      <pc:sldChg chg="modSp mod">
        <pc:chgData name="Christine Jost" userId="f856f163-953b-44f3-8ab3-03b09ab01720" providerId="ADAL" clId="{00693679-0BDD-4DD3-B7CD-D339CC24A1B9}" dt="2022-07-09T09:45:51.892" v="39" actId="20577"/>
        <pc:sldMkLst>
          <pc:docMk/>
          <pc:sldMk cId="0" sldId="303"/>
        </pc:sldMkLst>
        <pc:spChg chg="mod">
          <ac:chgData name="Christine Jost" userId="f856f163-953b-44f3-8ab3-03b09ab01720" providerId="ADAL" clId="{00693679-0BDD-4DD3-B7CD-D339CC24A1B9}" dt="2022-07-09T09:45:51.892" v="39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Christine Jost" userId="f856f163-953b-44f3-8ab3-03b09ab01720" providerId="ADAL" clId="{00693679-0BDD-4DD3-B7CD-D339CC24A1B9}" dt="2022-07-09T09:45:40.527" v="14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54:45.930" v="3109"/>
        <pc:sldMkLst>
          <pc:docMk/>
          <pc:sldMk cId="3452607634" sldId="791"/>
        </pc:sldMkLst>
        <pc:spChg chg="mod">
          <ac:chgData name="Christine Jost" userId="f856f163-953b-44f3-8ab3-03b09ab01720" providerId="ADAL" clId="{00693679-0BDD-4DD3-B7CD-D339CC24A1B9}" dt="2022-07-09T10:30:58.482" v="2128" actId="20577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Christine Jost" userId="f856f163-953b-44f3-8ab3-03b09ab01720" providerId="ADAL" clId="{00693679-0BDD-4DD3-B7CD-D339CC24A1B9}" dt="2022-07-09T10:54:45.930" v="3109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47:24.725" v="2889" actId="20577"/>
        <pc:sldMkLst>
          <pc:docMk/>
          <pc:sldMk cId="2503194211" sldId="792"/>
        </pc:sldMkLst>
        <pc:spChg chg="mod">
          <ac:chgData name="Christine Jost" userId="f856f163-953b-44f3-8ab3-03b09ab01720" providerId="ADAL" clId="{00693679-0BDD-4DD3-B7CD-D339CC24A1B9}" dt="2022-07-09T10:23:56.511" v="1667" actId="20577"/>
          <ac:spMkLst>
            <pc:docMk/>
            <pc:sldMk cId="2503194211" sldId="792"/>
            <ac:spMk id="3" creationId="{AA3F033D-2F5F-4BA9-884E-0224675AD20F}"/>
          </ac:spMkLst>
        </pc:spChg>
        <pc:spChg chg="mod">
          <ac:chgData name="Christine Jost" userId="f856f163-953b-44f3-8ab3-03b09ab01720" providerId="ADAL" clId="{00693679-0BDD-4DD3-B7CD-D339CC24A1B9}" dt="2022-07-09T10:47:24.725" v="2889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Christine Jost" userId="f856f163-953b-44f3-8ab3-03b09ab01720" providerId="ADAL" clId="{00693679-0BDD-4DD3-B7CD-D339CC24A1B9}" dt="2022-07-09T10:25:33.873" v="1702" actId="20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Christine Jost" userId="f856f163-953b-44f3-8ab3-03b09ab01720" providerId="ADAL" clId="{00693679-0BDD-4DD3-B7CD-D339CC24A1B9}" dt="2022-07-09T10:59:50.497" v="3213" actId="20577"/>
        <pc:sldMkLst>
          <pc:docMk/>
          <pc:sldMk cId="539970028" sldId="793"/>
        </pc:sldMkLst>
        <pc:spChg chg="mod">
          <ac:chgData name="Christine Jost" userId="f856f163-953b-44f3-8ab3-03b09ab01720" providerId="ADAL" clId="{00693679-0BDD-4DD3-B7CD-D339CC24A1B9}" dt="2022-07-09T09:46:20.501" v="55" actId="207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Christine Jost" userId="f856f163-953b-44f3-8ab3-03b09ab01720" providerId="ADAL" clId="{00693679-0BDD-4DD3-B7CD-D339CC24A1B9}" dt="2022-07-09T10:59:50.497" v="3213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23:45.069" v="1652" actId="6549"/>
        <pc:sldMkLst>
          <pc:docMk/>
          <pc:sldMk cId="3491595708" sldId="794"/>
        </pc:sldMkLst>
        <pc:spChg chg="mod">
          <ac:chgData name="Christine Jost" userId="f856f163-953b-44f3-8ab3-03b09ab01720" providerId="ADAL" clId="{00693679-0BDD-4DD3-B7CD-D339CC24A1B9}" dt="2022-07-09T10:22:40.897" v="1605" actId="20577"/>
          <ac:spMkLst>
            <pc:docMk/>
            <pc:sldMk cId="3491595708" sldId="794"/>
            <ac:spMk id="3" creationId="{156B83FC-25A3-44B2-9ABF-4705626AB921}"/>
          </ac:spMkLst>
        </pc:spChg>
        <pc:spChg chg="mod">
          <ac:chgData name="Christine Jost" userId="f856f163-953b-44f3-8ab3-03b09ab01720" providerId="ADAL" clId="{00693679-0BDD-4DD3-B7CD-D339CC24A1B9}" dt="2022-07-09T10:21:51.221" v="1598" actId="207"/>
          <ac:spMkLst>
            <pc:docMk/>
            <pc:sldMk cId="3491595708" sldId="794"/>
            <ac:spMk id="4" creationId="{A6A27327-DB1C-4EF3-8FA2-A10DF7DB2B50}"/>
          </ac:spMkLst>
        </pc:spChg>
        <pc:spChg chg="mod">
          <ac:chgData name="Christine Jost" userId="f856f163-953b-44f3-8ab3-03b09ab01720" providerId="ADAL" clId="{00693679-0BDD-4DD3-B7CD-D339CC24A1B9}" dt="2022-07-09T10:23:41.158" v="1651" actId="6549"/>
          <ac:spMkLst>
            <pc:docMk/>
            <pc:sldMk cId="3491595708" sldId="794"/>
            <ac:spMk id="6" creationId="{2B2A4A03-A875-40D1-8E06-0598F52A6477}"/>
          </ac:spMkLst>
        </pc:spChg>
        <pc:spChg chg="mod">
          <ac:chgData name="Christine Jost" userId="f856f163-953b-44f3-8ab3-03b09ab01720" providerId="ADAL" clId="{00693679-0BDD-4DD3-B7CD-D339CC24A1B9}" dt="2022-07-09T10:23:29.132" v="1650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Christine Jost" userId="f856f163-953b-44f3-8ab3-03b09ab01720" providerId="ADAL" clId="{00693679-0BDD-4DD3-B7CD-D339CC24A1B9}" dt="2022-07-09T10:23:45.069" v="1652" actId="6549"/>
          <ac:spMkLst>
            <pc:docMk/>
            <pc:sldMk cId="3491595708" sldId="794"/>
            <ac:spMk id="10" creationId="{F489ECE7-6035-426A-B9FF-70F6248303BD}"/>
          </ac:spMkLst>
        </pc:spChg>
        <pc:graphicFrameChg chg="modGraphic">
          <ac:chgData name="Christine Jost" userId="f856f163-953b-44f3-8ab3-03b09ab01720" providerId="ADAL" clId="{00693679-0BDD-4DD3-B7CD-D339CC24A1B9}" dt="2022-07-09T10:23:00.659" v="1647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7/12/2022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7/12/2022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Key issues added during June and August meetings should be concluded in November.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(e.g. Resolve</a:t>
            </a:r>
            <a:r>
              <a:rPr lang="en-US" altLang="zh-CN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 ENs in the agreed key issues)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</a:t>
            </a:r>
            <a:r>
              <a:rPr lang="fr-FR" dirty="0" smtClean="0"/>
              <a:t>FS_Ranging_SL_Sec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altLang="en-US" sz="1800" b="1" dirty="0" smtClean="0">
                <a:latin typeface="Arial" charset="0"/>
              </a:rPr>
              <a:t>Wei Lu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Xiaomi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Update the existing key issue as needed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Agree on key issue for Direct Communication security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new 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key issues based on </a:t>
            </a:r>
            <a:r>
              <a:rPr lang="en-US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status 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 SA2 work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Start to add 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solutions </a:t>
            </a:r>
            <a:r>
              <a:rPr lang="en-US" sz="1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for key issues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October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to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add/update key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issues, based on progress at SA2’s August meeting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Add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solutions </a:t>
            </a:r>
            <a:r>
              <a:rPr lang="en-US" altLang="zh-CN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for key </a:t>
            </a:r>
            <a:r>
              <a:rPr lang="en-US" altLang="zh-CN" sz="1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issues</a:t>
            </a:r>
            <a:r>
              <a:rPr lang="en-US" altLang="zh-CN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 and update existing solutions as needed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Start to add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solution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evaluations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November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to add new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solutions</a:t>
            </a:r>
            <a:r>
              <a:rPr lang="en-US" altLang="zh-CN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 and update existing solutions as needed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Add solution evaluations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Start to add conclusions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for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Agree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on WID with first set of objectives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January/February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Start normative </a:t>
            </a: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work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Complete the conclusions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key </a:t>
            </a: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issues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for extending WID objectives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April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Normative work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Finalize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FS_Ranging_SL_Sec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4476663"/>
              </p:ext>
            </p:extLst>
          </p:nvPr>
        </p:nvGraphicFramePr>
        <p:xfrm>
          <a:off x="405791" y="1293558"/>
          <a:ext cx="7578090" cy="356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1259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1510801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Privacy protection for Ranging/SL Positioning services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Authorization for Ranging/</a:t>
                      </a:r>
                      <a:r>
                        <a:rPr lang="en-US" sz="1800" dirty="0" err="1" smtClean="0"/>
                        <a:t>Sidelink</a:t>
                      </a:r>
                      <a:r>
                        <a:rPr lang="en-US" sz="1800" dirty="0" smtClean="0"/>
                        <a:t> Positioning Service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Protection of discovery procedure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</a:t>
            </a:r>
            <a:r>
              <a:rPr lang="fr-FR" sz="1800" dirty="0" smtClean="0">
                <a:solidFill>
                  <a:srgbClr val="FF0000"/>
                </a:solidFill>
              </a:rPr>
              <a:t>33.893 </a:t>
            </a:r>
            <a:r>
              <a:rPr lang="fr-FR" sz="1800" dirty="0">
                <a:solidFill>
                  <a:srgbClr val="FF0000"/>
                </a:solidFill>
              </a:rPr>
              <a:t>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FS_Ranging_SL_Sec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5157371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3017520" y="515737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15840" y="5157371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530340" y="5157371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TR </a:t>
            </a:r>
            <a:r>
              <a:rPr lang="de-DE" altLang="de-DE" sz="1400" dirty="0" smtClean="0"/>
              <a:t>33.893 </a:t>
            </a:r>
            <a:r>
              <a:rPr lang="de-DE" altLang="de-DE" sz="1400" dirty="0"/>
              <a:t>v0.1.0 contains </a:t>
            </a:r>
            <a:r>
              <a:rPr lang="de-DE" altLang="de-DE" sz="1400" dirty="0" smtClean="0"/>
              <a:t>the scope </a:t>
            </a:r>
            <a:r>
              <a:rPr lang="de-DE" altLang="de-DE" sz="1400" dirty="0"/>
              <a:t>and </a:t>
            </a:r>
            <a:r>
              <a:rPr lang="de-DE" altLang="de-DE" sz="1400" dirty="0" smtClean="0"/>
              <a:t>three</a:t>
            </a:r>
            <a:r>
              <a:rPr lang="de-DE" altLang="de-DE" sz="1400" dirty="0" smtClean="0"/>
              <a:t> </a:t>
            </a:r>
            <a:r>
              <a:rPr lang="de-DE" altLang="de-DE" sz="1400" dirty="0"/>
              <a:t>key </a:t>
            </a:r>
            <a:r>
              <a:rPr lang="de-DE" altLang="de-DE" sz="1400" dirty="0" smtClean="0"/>
              <a:t>issues 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SA2’s work on </a:t>
            </a:r>
            <a:r>
              <a:rPr lang="en-US" sz="1600" dirty="0" err="1"/>
              <a:t>FS_Ranging_SL</a:t>
            </a:r>
            <a:r>
              <a:rPr lang="en-US" sz="1600" dirty="0"/>
              <a:t>, </a:t>
            </a:r>
            <a:r>
              <a:rPr lang="en-US" sz="1600" dirty="0"/>
              <a:t>TR </a:t>
            </a:r>
            <a:r>
              <a:rPr lang="en-US" sz="1600" dirty="0" smtClean="0"/>
              <a:t>23.700-86 v0.3.0</a:t>
            </a:r>
            <a:r>
              <a:rPr lang="en-US" sz="1600" dirty="0"/>
              <a:t>, completion rate </a:t>
            </a:r>
            <a:r>
              <a:rPr lang="en-US" sz="1600" dirty="0" smtClean="0"/>
              <a:t>60</a:t>
            </a:r>
            <a:r>
              <a:rPr lang="en-US" sz="1600" dirty="0"/>
              <a:t>%, end date </a:t>
            </a:r>
            <a:r>
              <a:rPr lang="en-US" sz="1600" dirty="0" smtClean="0"/>
              <a:t>Dec-2021.</a:t>
            </a:r>
            <a:endParaRPr lang="en-US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Next </a:t>
            </a:r>
            <a:r>
              <a:rPr lang="en-US" altLang="zh-CN" sz="1600" dirty="0"/>
              <a:t>SA2 meeting 17-26 August 2022, i.e. SA2 will not have progressed at SA3’s August meeting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FS_Ranging_SL_Sec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>
                <a:solidFill>
                  <a:srgbClr val="FF0000"/>
                </a:solidFill>
              </a:rPr>
              <a:t>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173732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960036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Aspects of Ranging Based Services and </a:t>
                      </a:r>
                      <a:r>
                        <a:rPr lang="en-US" sz="1200" b="1" i="0" u="none" strike="noStrike" kern="1200" dirty="0" err="1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FS_Ranging_SL_Sec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TR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33.893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zh-CN" sz="1400" b="1" dirty="0"/>
              <a:t>SA2/RAN impacts and dependencies</a:t>
            </a:r>
            <a:r>
              <a:rPr lang="en-US" altLang="zh-CN" sz="1400" dirty="0"/>
              <a:t>:</a:t>
            </a:r>
            <a:endParaRPr lang="de-DE" altLang="zh-CN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/>
              <a:t>None for RAN and none determined yet for SA2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400" b="1" dirty="0" smtClean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 smtClean="0"/>
              <a:t>Contentious </a:t>
            </a:r>
            <a:r>
              <a:rPr lang="de-DE" sz="1400" b="1" dirty="0"/>
              <a:t>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Key issue on </a:t>
            </a:r>
            <a:r>
              <a:rPr lang="en-US" sz="1200" dirty="0" smtClean="0"/>
              <a:t>Direct Communication Security was </a:t>
            </a:r>
            <a:r>
              <a:rPr lang="en-US" sz="1200" dirty="0"/>
              <a:t>not agreed at SA3#107adhoc-e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(August)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Agree on key issue for </a:t>
            </a:r>
            <a:r>
              <a:rPr lang="en-US" altLang="zh-CN" sz="1200" dirty="0"/>
              <a:t>Direct Communication </a:t>
            </a:r>
            <a:r>
              <a:rPr lang="en-US" altLang="zh-CN" sz="1200" dirty="0" smtClean="0"/>
              <a:t>Security</a:t>
            </a:r>
            <a:r>
              <a:rPr lang="en-US" sz="1200" dirty="0" smtClean="0"/>
              <a:t> 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Add further key issues based on current status of SA2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Add solutions for </a:t>
            </a:r>
            <a:r>
              <a:rPr lang="en-US" sz="1200" dirty="0" smtClean="0"/>
              <a:t>the agreed key issues</a:t>
            </a: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altLang="zh-CN" sz="1200" dirty="0"/>
              <a:t>None </a:t>
            </a:r>
            <a:r>
              <a:rPr lang="en-GB" altLang="zh-CN" sz="1200" dirty="0" smtClean="0"/>
              <a:t>identified</a:t>
            </a:r>
            <a:endParaRPr lang="fr-FR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FS_Ranging_SL_SEC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71c5aaf6-e6ce-465b-b873-5148d2a4c105"/>
    <ds:schemaRef ds:uri="e0d6c333-3612-4d65-a7f4-5976eb42d46a"/>
    <ds:schemaRef ds:uri="http://schemas.microsoft.com/office/2006/documentManagement/types"/>
    <ds:schemaRef ds:uri="http://purl.org/dc/elements/1.1/"/>
    <ds:schemaRef ds:uri="c67c731b-696e-4d20-8664-fee8943d9cc6"/>
    <ds:schemaRef ds:uri="http://schemas.microsoft.com/office/infopath/2007/PartnerControls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8126</TotalTime>
  <Words>399</Words>
  <Application>Microsoft Office PowerPoint</Application>
  <PresentationFormat>全屏显示(4:3)</PresentationFormat>
  <Paragraphs>98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Symbol</vt:lpstr>
      <vt:lpstr>Times New Roman</vt:lpstr>
      <vt:lpstr>Office Theme</vt:lpstr>
      <vt:lpstr>SA WG3 Status report for FS_Ranging_SL_Sec</vt:lpstr>
      <vt:lpstr>PowerPoint 演示文稿</vt:lpstr>
      <vt:lpstr>PowerPoint 演示文稿</vt:lpstr>
      <vt:lpstr>PowerPoint 演示文稿</vt:lpstr>
      <vt:lpstr>FS_Ranging_SL_SEC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</cp:lastModifiedBy>
  <cp:revision>1317</cp:revision>
  <dcterms:created xsi:type="dcterms:W3CDTF">2008-08-30T09:32:10Z</dcterms:created>
  <dcterms:modified xsi:type="dcterms:W3CDTF">2022-07-12T05:00:42Z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CWM50039bf5c02f4775842a204ae737599c">
    <vt:lpwstr>CWMwVGCcvtyMEOw5DtLqyPoDuskLEs6fCF/zIIVBRbaP1iLF3XiVGG+7RdYyOM1vA46IMUvdWp1e4+2t7d5UuWYkw==</vt:lpwstr>
  </property>
</Properties>
</file>