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3679-0BDD-4DD3-B7CD-D339CC24A1B9}" v="8" dt="2022-07-09T10:24:30.11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98" autoAdjust="0"/>
    <p:restoredTop sz="94980" autoAdjust="0"/>
  </p:normalViewPr>
  <p:slideViewPr>
    <p:cSldViewPr snapToGrid="0">
      <p:cViewPr>
        <p:scale>
          <a:sx n="140" d="100"/>
          <a:sy n="140" d="100"/>
        </p:scale>
        <p:origin x="5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Jost" userId="f856f163-953b-44f3-8ab3-03b09ab01720" providerId="ADAL" clId="{00693679-0BDD-4DD3-B7CD-D339CC24A1B9}"/>
    <pc:docChg chg="undo custSel modSld">
      <pc:chgData name="Christine Jost" userId="f856f163-953b-44f3-8ab3-03b09ab01720" providerId="ADAL" clId="{00693679-0BDD-4DD3-B7CD-D339CC24A1B9}" dt="2022-07-09T10:59:50.497" v="3213" actId="20577"/>
      <pc:docMkLst>
        <pc:docMk/>
      </pc:docMkLst>
      <pc:sldChg chg="modSp mod">
        <pc:chgData name="Christine Jost" userId="f856f163-953b-44f3-8ab3-03b09ab01720" providerId="ADAL" clId="{00693679-0BDD-4DD3-B7CD-D339CC24A1B9}" dt="2022-07-09T09:45:51.892" v="39" actId="20577"/>
        <pc:sldMkLst>
          <pc:docMk/>
          <pc:sldMk cId="0" sldId="303"/>
        </pc:sldMkLst>
        <pc:spChg chg="mod">
          <ac:chgData name="Christine Jost" userId="f856f163-953b-44f3-8ab3-03b09ab01720" providerId="ADAL" clId="{00693679-0BDD-4DD3-B7CD-D339CC24A1B9}" dt="2022-07-09T09:45:51.892" v="39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Christine Jost" userId="f856f163-953b-44f3-8ab3-03b09ab01720" providerId="ADAL" clId="{00693679-0BDD-4DD3-B7CD-D339CC24A1B9}" dt="2022-07-09T09:45:40.527" v="1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54:45.930" v="3109"/>
        <pc:sldMkLst>
          <pc:docMk/>
          <pc:sldMk cId="3452607634" sldId="791"/>
        </pc:sldMkLst>
        <pc:spChg chg="mod">
          <ac:chgData name="Christine Jost" userId="f856f163-953b-44f3-8ab3-03b09ab01720" providerId="ADAL" clId="{00693679-0BDD-4DD3-B7CD-D339CC24A1B9}" dt="2022-07-09T10:30:58.482" v="2128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Christine Jost" userId="f856f163-953b-44f3-8ab3-03b09ab01720" providerId="ADAL" clId="{00693679-0BDD-4DD3-B7CD-D339CC24A1B9}" dt="2022-07-09T10:54:45.930" v="310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47:24.725" v="2889" actId="20577"/>
        <pc:sldMkLst>
          <pc:docMk/>
          <pc:sldMk cId="2503194211" sldId="792"/>
        </pc:sldMkLst>
        <pc:spChg chg="mod">
          <ac:chgData name="Christine Jost" userId="f856f163-953b-44f3-8ab3-03b09ab01720" providerId="ADAL" clId="{00693679-0BDD-4DD3-B7CD-D339CC24A1B9}" dt="2022-07-09T10:23:56.511" v="1667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Christine Jost" userId="f856f163-953b-44f3-8ab3-03b09ab01720" providerId="ADAL" clId="{00693679-0BDD-4DD3-B7CD-D339CC24A1B9}" dt="2022-07-09T10:47:24.725" v="288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ristine Jost" userId="f856f163-953b-44f3-8ab3-03b09ab01720" providerId="ADAL" clId="{00693679-0BDD-4DD3-B7CD-D339CC24A1B9}" dt="2022-07-09T10:25:33.873" v="1702" actId="20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Christine Jost" userId="f856f163-953b-44f3-8ab3-03b09ab01720" providerId="ADAL" clId="{00693679-0BDD-4DD3-B7CD-D339CC24A1B9}" dt="2022-07-09T10:59:50.497" v="3213" actId="20577"/>
        <pc:sldMkLst>
          <pc:docMk/>
          <pc:sldMk cId="539970028" sldId="793"/>
        </pc:sldMkLst>
        <pc:spChg chg="mod">
          <ac:chgData name="Christine Jost" userId="f856f163-953b-44f3-8ab3-03b09ab01720" providerId="ADAL" clId="{00693679-0BDD-4DD3-B7CD-D339CC24A1B9}" dt="2022-07-09T09:46:20.501" v="55" actId="20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59:50.497" v="321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23:45.069" v="1652" actId="6549"/>
        <pc:sldMkLst>
          <pc:docMk/>
          <pc:sldMk cId="3491595708" sldId="794"/>
        </pc:sldMkLst>
        <pc:spChg chg="mod">
          <ac:chgData name="Christine Jost" userId="f856f163-953b-44f3-8ab3-03b09ab01720" providerId="ADAL" clId="{00693679-0BDD-4DD3-B7CD-D339CC24A1B9}" dt="2022-07-09T10:22:40.897" v="1605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Christine Jost" userId="f856f163-953b-44f3-8ab3-03b09ab01720" providerId="ADAL" clId="{00693679-0BDD-4DD3-B7CD-D339CC24A1B9}" dt="2022-07-09T10:21:51.221" v="1598" actId="20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23:41.158" v="1651" actId="6549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Christine Jost" userId="f856f163-953b-44f3-8ab3-03b09ab01720" providerId="ADAL" clId="{00693679-0BDD-4DD3-B7CD-D339CC24A1B9}" dt="2022-07-09T10:23:29.132" v="1650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Christine Jost" userId="f856f163-953b-44f3-8ab3-03b09ab01720" providerId="ADAL" clId="{00693679-0BDD-4DD3-B7CD-D339CC24A1B9}" dt="2022-07-09T10:23:45.069" v="1652" actId="6549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Christine Jost" userId="f856f163-953b-44f3-8ab3-03b09ab01720" providerId="ADAL" clId="{00693679-0BDD-4DD3-B7CD-D339CC24A1B9}" dt="2022-07-09T10:23:00.659" v="164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</a:t>
            </a:r>
            <a:r>
              <a:rPr lang="en-US" altLang="zh-CN" dirty="0"/>
              <a:t>5GFBS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Ivy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Guo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Apple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Addressing Editor’s Notes in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solutions.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Adding evaluations for solutions.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RAN2’s reply needs to be considered for further decisions or conclusions in key issue#2.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If contentious situation still exist, a formal procedure needs to take place to deal with it.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Addressing Editor’s Notes in solutions.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Adding evaluations for solutions.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Conclusions and decisions should be made based on consensus.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FS_5GFBS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99438"/>
              </p:ext>
            </p:extLst>
          </p:nvPr>
        </p:nvGraphicFramePr>
        <p:xfrm>
          <a:off x="546004" y="1250065"/>
          <a:ext cx="8051991" cy="3907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997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683997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68399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399173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 of unprotected unicast messages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#1, #2, #3, #9, #10, #11, #12, #13, #16, #17, #21,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#1 was adopted in R15</a:t>
                      </a:r>
                    </a:p>
                    <a:p>
                      <a:r>
                        <a:rPr lang="en-US" sz="1400" dirty="0"/>
                        <a:t>#17 was agreed as WA #49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 protection of system information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#7, #11, #12, #14, #19, #20, #21, #26, #27,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detection of false base stations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#4, #6, #8, #18, #22, #23, #24, #25,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against SON poisoning attempts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against the authentication relay attack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#5, #15, #23,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to radio jamming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077875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against Man-in-the-Middle false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attacks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692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546004" y="746991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33.809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FS_5GFBS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46198" y="5249235"/>
            <a:ext cx="1586106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LS to RAN2 on KI2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Solution#4 evaluation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967726" y="5223766"/>
            <a:ext cx="1521977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Polishing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Contentious topics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234315"/>
            <a:ext cx="1685543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Polishing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Contentious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if possible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697981" y="531125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33.809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containing</a:t>
            </a:r>
            <a:r>
              <a:rPr lang="de-DE" altLang="de-DE" sz="1400" dirty="0"/>
              <a:t> 7 </a:t>
            </a:r>
            <a:r>
              <a:rPr lang="de-DE" altLang="de-DE" sz="1400" dirty="0" err="1"/>
              <a:t>key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 and 27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 2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were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approved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into</a:t>
            </a:r>
            <a:r>
              <a:rPr lang="de-DE" altLang="de-DE" sz="1400" dirty="0"/>
              <a:t> normative </a:t>
            </a:r>
            <a:r>
              <a:rPr lang="de-DE" altLang="de-DE" sz="1400" dirty="0" err="1"/>
              <a:t>work</a:t>
            </a:r>
            <a:r>
              <a:rPr lang="de-DE" altLang="de-DE" sz="1400" dirty="0"/>
              <a:t> (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them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WA#49 )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Null.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 5GFBS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63716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810032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security enhancement against false base stations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FS_5GFBS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33.809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14558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 err="1"/>
              <a:t>Contentious</a:t>
            </a:r>
            <a:r>
              <a:rPr lang="de-DE" sz="1400" b="1" dirty="0"/>
              <a:t> </a:t>
            </a:r>
            <a:r>
              <a:rPr lang="de-DE" sz="1600" b="1" dirty="0" err="1"/>
              <a:t>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 consensus on technical approach of key issue#2, majority supporting the signature-based solutions, while minority was objecting.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 consensus on technical approach of key issue#3. there are both supporters and object0rs for solution #4 addressing key issue#3.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Polishing solutions addressing Editor’s Notes.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Adding evaluations on solutions. </a:t>
            </a:r>
          </a:p>
          <a:p>
            <a:pPr marL="285750" lvl="1" indent="0"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page 2.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Way-forward is needed from procedure point of view on contentious issue, on which there are many supporters and a few objectors.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FS_5GFBS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8312</TotalTime>
  <Words>483</Words>
  <Application>Microsoft Macintosh PowerPoint</Application>
  <PresentationFormat>On-screen Show (4:3)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FS_5GFBS</vt:lpstr>
      <vt:lpstr>PowerPoint Presentation</vt:lpstr>
      <vt:lpstr>PowerPoint Presentation</vt:lpstr>
      <vt:lpstr>PowerPoint Presentation</vt:lpstr>
      <vt:lpstr>FS_5GFBS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Ivy Guo</cp:lastModifiedBy>
  <cp:revision>1309</cp:revision>
  <dcterms:created xsi:type="dcterms:W3CDTF">2008-08-30T09:32:10Z</dcterms:created>
  <dcterms:modified xsi:type="dcterms:W3CDTF">2022-07-11T12:30:12Z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