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796" r:id="rId7"/>
    <p:sldId id="793" r:id="rId8"/>
    <p:sldId id="792" r:id="rId9"/>
    <p:sldId id="794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AF2F"/>
    <a:srgbClr val="62A14D"/>
    <a:srgbClr val="2A6EA8"/>
    <a:srgbClr val="FF7C80"/>
    <a:srgbClr val="FF3300"/>
    <a:srgbClr val="000000"/>
    <a:srgbClr val="C6D254"/>
    <a:srgbClr val="B1D254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42" autoAdjust="0"/>
    <p:restoredTop sz="94980" autoAdjust="0"/>
  </p:normalViewPr>
  <p:slideViewPr>
    <p:cSldViewPr snapToGrid="0">
      <p:cViewPr varScale="1">
        <p:scale>
          <a:sx n="100" d="100"/>
          <a:sy n="100" d="100"/>
        </p:scale>
        <p:origin x="219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67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5/31/2024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5/31/2024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22333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47EA52-45AD-4560-B3CA-BB440A077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30426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</a:t>
            </a:r>
            <a:r>
              <a:rPr lang="en-IN" dirty="0"/>
              <a:t>FS_Non3GPPMob_Sec</a:t>
            </a:r>
            <a:endParaRPr lang="en-GB" sz="3600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Subtitle 6">
            <a:extLst>
              <a:ext uri="{FF2B5EF4-FFF2-40B4-BE49-F238E27FC236}">
                <a16:creationId xmlns:a16="http://schemas.microsoft.com/office/drawing/2014/main" id="{B45E0996-3091-4AFD-8E88-318B6E84CA36}"/>
              </a:ext>
            </a:extLst>
          </p:cNvPr>
          <p:cNvSpPr txBox="1">
            <a:spLocks/>
          </p:cNvSpPr>
          <p:nvPr/>
        </p:nvSpPr>
        <p:spPr bwMode="auto">
          <a:xfrm>
            <a:off x="1319348" y="3670663"/>
            <a:ext cx="6400800" cy="93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lnSpc>
                <a:spcPct val="80000"/>
              </a:lnSpc>
              <a:spcBef>
                <a:spcPct val="20000"/>
              </a:spcBef>
              <a:buNone/>
              <a:defRPr sz="2000" b="1">
                <a:latin typeface="+mn-lt"/>
                <a:cs typeface="+mn-cs"/>
              </a:defRPr>
            </a:lvl1pPr>
            <a:lvl2pPr indent="0" algn="ctr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None/>
              <a:defRPr sz="2400">
                <a:latin typeface="+mn-lt"/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5pPr>
            <a:lvl6pPr indent="0" algn="ctr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latin typeface="+mn-lt"/>
              </a:defRPr>
            </a:lvl6pPr>
            <a:lvl7pPr indent="0" algn="ctr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latin typeface="+mn-lt"/>
              </a:defRPr>
            </a:lvl7pPr>
            <a:lvl8pPr indent="0" algn="ctr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latin typeface="+mn-lt"/>
              </a:defRPr>
            </a:lvl8pPr>
            <a:lvl9pPr indent="0" algn="ctr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br>
              <a:rPr lang="en-US" altLang="en-US" dirty="0"/>
            </a:br>
            <a:r>
              <a:rPr lang="en-GB" altLang="en-US" sz="2000" b="1" dirty="0">
                <a:latin typeface="Arial" charset="0"/>
              </a:rPr>
              <a:t>Saurabh Khare</a:t>
            </a:r>
            <a:endParaRPr lang="en-GB" sz="20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Nokia</a:t>
            </a:r>
            <a:endParaRPr lang="en-US" altLang="en-US" sz="2400" dirty="0">
              <a:latin typeface="Arial" panose="020B0604020202020204" pitchFamily="34" charset="0"/>
            </a:endParaRPr>
          </a:p>
          <a:p>
            <a:endParaRPr lang="en-US" altLang="en-US" dirty="0"/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6717642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679269" y="1199231"/>
            <a:ext cx="7963071" cy="4941356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TUs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planned: 6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SA3#</a:t>
            </a:r>
            <a:r>
              <a:rPr lang="en-US" altLang="zh-CN" sz="1800" dirty="0">
                <a:uFillTx/>
                <a:latin typeface="Calibri" panose="020F0502020204030204" pitchFamily="34" charset="0"/>
                <a:ea typeface="Calibri" panose="020F0502020204030204" pitchFamily="34" charset="0"/>
                <a:sym typeface="+mn-ea"/>
              </a:rPr>
              <a:t>115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GB" sz="1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KIs</a:t>
            </a:r>
            <a:r>
              <a:rPr lang="en-GB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, Skeleton, Scope, security assumption (agreed)</a:t>
            </a:r>
            <a:endParaRPr lang="en-CA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SA3#</a:t>
            </a:r>
            <a:r>
              <a:rPr lang="en-US" altLang="zh-CN" sz="1800" dirty="0">
                <a:uFillTx/>
                <a:latin typeface="Calibri" panose="020F0502020204030204" pitchFamily="34" charset="0"/>
                <a:ea typeface="Calibri" panose="020F0502020204030204" pitchFamily="34" charset="0"/>
                <a:sym typeface="+mn-ea"/>
              </a:rPr>
              <a:t>115-adhoc-e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400" dirty="0">
                <a:uFillTx/>
                <a:latin typeface="Calibri" panose="020F0502020204030204" pitchFamily="34" charset="0"/>
                <a:sym typeface="+mn-ea"/>
              </a:rPr>
              <a:t>Add </a:t>
            </a: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solutions </a:t>
            </a:r>
            <a:r>
              <a:rPr lang="en-GB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(agreed)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altLang="zh-CN" sz="1400" dirty="0">
                <a:latin typeface="Calibri" panose="020F0502020204030204" pitchFamily="34" charset="0"/>
                <a:sym typeface="+mn-ea"/>
              </a:rPr>
              <a:t>Last meeting to add</a:t>
            </a:r>
            <a:r>
              <a:rPr lang="en-US" altLang="en-CA" sz="1400" dirty="0">
                <a:latin typeface="Calibri" panose="020F0502020204030204" pitchFamily="34" charset="0"/>
                <a:sym typeface="+mn-ea"/>
              </a:rPr>
              <a:t> </a:t>
            </a:r>
            <a:r>
              <a:rPr lang="en-US" altLang="en-CA" sz="1400" dirty="0" err="1">
                <a:latin typeface="Calibri" panose="020F0502020204030204" pitchFamily="34" charset="0"/>
                <a:sym typeface="+mn-ea"/>
              </a:rPr>
              <a:t>KIs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latinLnBrk="0">
              <a:lnSpc>
                <a:spcPct val="11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In </a:t>
            </a: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SA3#</a:t>
            </a:r>
            <a:r>
              <a:rPr lang="en-US" altLang="en-CA" sz="1800" dirty="0"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116</a:t>
            </a: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 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 meeting:</a:t>
            </a:r>
            <a:endParaRPr lang="en-CA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 algn="l" latinLnBrk="0">
              <a:lnSpc>
                <a:spcPct val="110000"/>
              </a:lnSpc>
              <a:spcBef>
                <a:spcPts val="0"/>
              </a:spcBef>
              <a:buSzTx/>
              <a:buFont typeface="Symbol" panose="05050102010706020507" pitchFamily="18" charset="2"/>
              <a:buChar char=""/>
            </a:pPr>
            <a:r>
              <a:rPr lang="en-US" altLang="zh-CN" sz="1400" dirty="0">
                <a:uFillTx/>
                <a:latin typeface="Calibri" panose="020F0502020204030204" pitchFamily="34" charset="0"/>
                <a:sym typeface="+mn-ea"/>
              </a:rPr>
              <a:t>Add </a:t>
            </a:r>
            <a:r>
              <a:rPr lang="en-US" altLang="zh-CN" sz="1400" dirty="0">
                <a:uFillTx/>
                <a:latin typeface="Calibri" panose="020F0502020204030204" pitchFamily="34" charset="0"/>
                <a:ea typeface="Calibri" panose="020F0502020204030204" pitchFamily="34" charset="0"/>
                <a:sym typeface="+mn-ea"/>
              </a:rPr>
              <a:t>solutions </a:t>
            </a:r>
            <a:r>
              <a:rPr lang="en-GB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(agreed)</a:t>
            </a:r>
            <a:endParaRPr lang="en-US" altLang="zh-CN" sz="1400" dirty="0">
              <a:uFillTx/>
              <a:latin typeface="Calibri" panose="020F0502020204030204" pitchFamily="34" charset="0"/>
              <a:sym typeface="+mn-ea"/>
            </a:endParaRPr>
          </a:p>
          <a:p>
            <a:pPr marL="628650" lvl="1" indent="-342900" algn="l" latinLnBrk="0">
              <a:lnSpc>
                <a:spcPct val="110000"/>
              </a:lnSpc>
              <a:spcBef>
                <a:spcPts val="0"/>
              </a:spcBef>
              <a:buSzTx/>
              <a:buFont typeface="Symbol" panose="05050102010706020507" pitchFamily="18" charset="2"/>
              <a:buChar char=""/>
            </a:pPr>
            <a:r>
              <a:rPr lang="en-US" altLang="zh-CN" sz="1400" dirty="0">
                <a:latin typeface="Calibri" panose="020F0502020204030204" pitchFamily="34" charset="0"/>
                <a:sym typeface="+mn-ea"/>
              </a:rPr>
              <a:t>KI conclusions (2 KI concluded), WID approval (agreed)</a:t>
            </a:r>
            <a:endParaRPr lang="en-US" altLang="en-CA" sz="1400" dirty="0">
              <a:latin typeface="Calibri" panose="020F0502020204030204" pitchFamily="34" charset="0"/>
              <a:sym typeface="+mn-ea"/>
            </a:endParaRPr>
          </a:p>
          <a:p>
            <a:pPr marL="342900" lvl="0" indent="-342900" latinLnBrk="0">
              <a:lnSpc>
                <a:spcPct val="11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In </a:t>
            </a: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SA3#</a:t>
            </a:r>
            <a:r>
              <a:rPr lang="en-US" altLang="en-CA" sz="1800" dirty="0"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117</a:t>
            </a: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 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 meeting :</a:t>
            </a:r>
            <a:endParaRPr lang="en-CA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 algn="l" latinLnBrk="0">
              <a:lnSpc>
                <a:spcPct val="110000"/>
              </a:lnSpc>
              <a:spcBef>
                <a:spcPts val="0"/>
              </a:spcBef>
              <a:buSzTx/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+mn-ea"/>
                <a:sym typeface="+mn-ea"/>
              </a:rPr>
              <a:t>Concluded remaining </a:t>
            </a:r>
            <a:r>
              <a:rPr lang="en-US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+mn-ea"/>
                <a:sym typeface="+mn-ea"/>
              </a:rPr>
              <a:t>KIs</a:t>
            </a:r>
            <a:endParaRPr lang="en-US" sz="1400" dirty="0">
              <a:latin typeface="Calibri" panose="020F0502020204030204" pitchFamily="34" charset="0"/>
              <a:ea typeface="Times New Roman" panose="02020603050405020304" pitchFamily="18" charset="0"/>
              <a:cs typeface="+mn-ea"/>
              <a:sym typeface="+mn-ea"/>
            </a:endParaRPr>
          </a:p>
          <a:p>
            <a:pPr marL="628650" lvl="1" indent="-342900" algn="l" latinLnBrk="0">
              <a:lnSpc>
                <a:spcPct val="110000"/>
              </a:lnSpc>
              <a:spcBef>
                <a:spcPts val="0"/>
              </a:spcBef>
              <a:buSzTx/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+mn-ea"/>
                <a:sym typeface="+mn-ea"/>
              </a:rPr>
              <a:t>Start normative work 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+mn-ea"/>
            </a:endParaRPr>
          </a:p>
          <a:p>
            <a:pPr marL="342900" lvl="0" indent="-342900" latinLnBrk="0">
              <a:lnSpc>
                <a:spcPct val="11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In </a:t>
            </a: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SA3#</a:t>
            </a:r>
            <a:r>
              <a:rPr lang="en-US" altLang="en-CA" sz="1800" dirty="0"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118 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meeting :</a:t>
            </a:r>
            <a:endParaRPr lang="en-US" altLang="en-CA" sz="1800" dirty="0">
              <a:latin typeface="Calibri" panose="020F0502020204030204" pitchFamily="34" charset="0"/>
              <a:ea typeface="Times New Roman" panose="02020603050405020304" pitchFamily="18" charset="0"/>
              <a:sym typeface="+mn-ea"/>
            </a:endParaRPr>
          </a:p>
          <a:p>
            <a:pPr marL="628650" lvl="1" indent="-342900">
              <a:lnSpc>
                <a:spcPct val="11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altLang="zh-CN" sz="1400" dirty="0">
                <a:latin typeface="Calibri" panose="020F0502020204030204" pitchFamily="34" charset="0"/>
                <a:sym typeface="+mn-ea"/>
              </a:rPr>
              <a:t>Send TR for information &amp; approval</a:t>
            </a:r>
          </a:p>
          <a:p>
            <a:pPr marL="628650" lvl="1" indent="-342900">
              <a:lnSpc>
                <a:spcPct val="11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altLang="zh-CN" sz="1400" dirty="0">
                <a:latin typeface="Calibri" panose="020F0502020204030204" pitchFamily="34" charset="0"/>
                <a:sym typeface="+mn-ea"/>
              </a:rPr>
              <a:t>Continue Normative work</a:t>
            </a:r>
          </a:p>
          <a:p>
            <a:pPr marL="342900" lvl="0" indent="-342900" latinLnBrk="0">
              <a:lnSpc>
                <a:spcPct val="11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In </a:t>
            </a: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SA3#</a:t>
            </a:r>
            <a:r>
              <a:rPr lang="en-US" altLang="en-CA" sz="1800" dirty="0"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119 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meeting :</a:t>
            </a:r>
            <a:endParaRPr lang="en-US" altLang="en-CA" sz="1800" dirty="0">
              <a:latin typeface="Calibri" panose="020F0502020204030204" pitchFamily="34" charset="0"/>
              <a:ea typeface="Times New Roman" panose="02020603050405020304" pitchFamily="18" charset="0"/>
              <a:sym typeface="+mn-ea"/>
            </a:endParaRPr>
          </a:p>
          <a:p>
            <a:pPr marL="628650" lvl="1" indent="-342900">
              <a:lnSpc>
                <a:spcPct val="11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altLang="zh-CN" sz="1400" dirty="0">
                <a:latin typeface="Calibri" panose="020F0502020204030204" pitchFamily="34" charset="0"/>
                <a:sym typeface="+mn-ea"/>
              </a:rPr>
              <a:t>Complete Normative work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endParaRPr lang="en-GB" sz="1200" dirty="0">
              <a:latin typeface="Calibri" panose="020F0502020204030204" pitchFamily="34" charset="0"/>
              <a:ea typeface="+mn-ea"/>
              <a:cs typeface="+mn-cs"/>
            </a:endParaRPr>
          </a:p>
          <a:p>
            <a:pPr marL="358775" lvl="1" indent="0">
              <a:buClrTx/>
              <a:buNone/>
            </a:pPr>
            <a:endParaRPr lang="pl-PL" sz="1800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501660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377843" y="293078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FS_Non3GPPMob_Sec overall plan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569080" y="2507468"/>
            <a:ext cx="7784618" cy="297724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N" altLang="de-DE" sz="1200" kern="0" dirty="0"/>
              <a:t>TR </a:t>
            </a:r>
            <a:r>
              <a:rPr lang="en-IN" sz="1200" kern="0" dirty="0">
                <a:latin typeface="Calibri" panose="020F0502020204030204" pitchFamily="34" charset="0"/>
              </a:rPr>
              <a:t>33.702</a:t>
            </a:r>
            <a:r>
              <a:rPr lang="en-IN" altLang="de-DE" sz="1200" kern="0" dirty="0"/>
              <a:t> v0.3.0 contains </a:t>
            </a:r>
            <a:r>
              <a:rPr lang="en-IN" altLang="de-DE" sz="1200" dirty="0"/>
              <a:t>4</a:t>
            </a:r>
            <a:r>
              <a:rPr lang="en-IN" altLang="de-DE" sz="1200" kern="0" dirty="0"/>
              <a:t> key issues and related 20 solutions</a:t>
            </a:r>
            <a:r>
              <a:rPr lang="en-IN" altLang="de-DE" sz="12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N" altLang="de-DE" sz="1200" dirty="0"/>
              <a:t>KI1 and KI3 is concluded with Fast BSS solutions with one </a:t>
            </a:r>
            <a:r>
              <a:rPr lang="en-IN" altLang="de-DE" sz="1200" dirty="0" err="1"/>
              <a:t>ENs</a:t>
            </a:r>
            <a:r>
              <a:rPr lang="en-IN" altLang="de-DE" sz="1200" dirty="0"/>
              <a:t> for other solutions. If the need of other solution is not agreed, then EN will be removed without any changes.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N" altLang="de-DE" sz="1200" dirty="0"/>
              <a:t>WID is presented for approval so that normative work can be started from the next meeting for the agreed </a:t>
            </a:r>
            <a:r>
              <a:rPr lang="en-IN" altLang="de-DE" sz="1200" dirty="0" err="1"/>
              <a:t>KIs</a:t>
            </a:r>
            <a:endParaRPr lang="en-IN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N" altLang="de-DE" sz="1200" kern="0" dirty="0"/>
              <a:t>KI2 and KI4 will be concluded in the next meeting.</a:t>
            </a:r>
            <a:endParaRPr lang="en-IN" altLang="de-DE" sz="16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None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6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Contentious</a:t>
            </a: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16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Issue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R="0" lvl="1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/>
              <a:defRPr/>
            </a:pPr>
            <a:r>
              <a:rPr lang="en-US" altLang="zh-CN" sz="1200" dirty="0"/>
              <a:t>None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Risks: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None identified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pl-PL" altLang="zh-CN" sz="10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0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301624" y="558168"/>
            <a:ext cx="7013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FS_Non3GPPMob_Sec Status after SA3#116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198634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1020045 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I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Security for mobility over non-3GPP access to avoid full primary authentication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I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FS_Non3GPPMob_Sec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Rel-19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Dec 2024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80%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TR </a:t>
                      </a:r>
                      <a:r>
                        <a:rPr lang="en-CA" sz="12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33.702 V0.3.0 is updated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5606" y="1234118"/>
            <a:ext cx="8554481" cy="448619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Pending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Resolves ENs in </a:t>
            </a:r>
            <a:r>
              <a:rPr lang="en-US" altLang="de-DE" sz="1400" dirty="0"/>
              <a:t>KI1 and KI2 conclusion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Conclude KI2 and KI4</a:t>
            </a: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Normative </a:t>
            </a:r>
            <a:r>
              <a:rPr lang="de-DE" altLang="de-DE" sz="1400" dirty="0" err="1"/>
              <a:t>work</a:t>
            </a: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None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600" b="1" dirty="0"/>
              <a:t>TUs consumed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SA3#</a:t>
            </a:r>
            <a:r>
              <a:rPr lang="en-US" altLang="zh-CN" sz="1200" dirty="0">
                <a:uFillTx/>
                <a:latin typeface="Calibri" panose="020F0502020204030204" pitchFamily="34" charset="0"/>
                <a:ea typeface="Calibri" panose="020F0502020204030204" pitchFamily="34" charset="0"/>
                <a:sym typeface="+mn-ea"/>
              </a:rPr>
              <a:t>115	: 0.5</a:t>
            </a:r>
            <a:endParaRPr lang="en-CA" sz="1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SA3#</a:t>
            </a:r>
            <a:r>
              <a:rPr lang="en-US" altLang="zh-CN" sz="1200" dirty="0">
                <a:uFillTx/>
                <a:latin typeface="Calibri" panose="020F0502020204030204" pitchFamily="34" charset="0"/>
                <a:ea typeface="Calibri" panose="020F0502020204030204" pitchFamily="34" charset="0"/>
                <a:sym typeface="+mn-ea"/>
              </a:rPr>
              <a:t>115-adhoc-e</a:t>
            </a: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: 0.5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SA3#</a:t>
            </a:r>
            <a:r>
              <a:rPr lang="en-US" altLang="zh-CN" sz="1200" dirty="0">
                <a:uFillTx/>
                <a:latin typeface="Calibri" panose="020F0502020204030204" pitchFamily="34" charset="0"/>
                <a:ea typeface="Calibri" panose="020F0502020204030204" pitchFamily="34" charset="0"/>
                <a:sym typeface="+mn-ea"/>
              </a:rPr>
              <a:t>116	 </a:t>
            </a: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en-CA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0.5</a:t>
            </a:r>
            <a:endParaRPr lang="en-CA" sz="1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600" b="1" dirty="0"/>
              <a:t>TUs remaining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SA3#</a:t>
            </a:r>
            <a:r>
              <a:rPr lang="en-US" altLang="zh-CN" sz="1200" dirty="0">
                <a:uFillTx/>
                <a:latin typeface="Calibri" panose="020F0502020204030204" pitchFamily="34" charset="0"/>
                <a:ea typeface="Calibri" panose="020F0502020204030204" pitchFamily="34" charset="0"/>
                <a:sym typeface="+mn-ea"/>
              </a:rPr>
              <a:t>117</a:t>
            </a:r>
            <a:r>
              <a:rPr lang="en-CA" altLang="zh-CN" sz="1200" dirty="0">
                <a:uFillTx/>
                <a:latin typeface="Calibri" panose="020F0502020204030204" pitchFamily="34" charset="0"/>
                <a:ea typeface="Calibri" panose="020F0502020204030204" pitchFamily="34" charset="0"/>
                <a:sym typeface="+mn-ea"/>
              </a:rPr>
              <a:t>	 </a:t>
            </a: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en-CA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0.5 (TR and normative work)</a:t>
            </a:r>
            <a:endParaRPr lang="en-CA" sz="1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SA3#</a:t>
            </a:r>
            <a:r>
              <a:rPr lang="en-US" altLang="zh-CN" sz="1200" dirty="0">
                <a:uFillTx/>
                <a:latin typeface="Calibri" panose="020F0502020204030204" pitchFamily="34" charset="0"/>
                <a:ea typeface="Calibri" panose="020F0502020204030204" pitchFamily="34" charset="0"/>
                <a:sym typeface="+mn-ea"/>
              </a:rPr>
              <a:t>118	 </a:t>
            </a: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0.5</a:t>
            </a:r>
            <a:r>
              <a:rPr lang="en-CA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 (TR and normative work)</a:t>
            </a:r>
            <a:endParaRPr lang="en-CA" sz="1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SA3#119	 : 0.5 (Normative work)</a:t>
            </a:r>
            <a:endParaRPr lang="en-CA" sz="1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6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Plan for completion</a:t>
            </a:r>
            <a:endParaRPr kumimoji="0" lang="de-DE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defRPr/>
            </a:pPr>
            <a:r>
              <a:rPr lang="en-CA" sz="1200" dirty="0"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SA3#</a:t>
            </a:r>
            <a:r>
              <a:rPr lang="en-US" altLang="en-CA" sz="1200" dirty="0"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116 proposed WID for approval with agreed </a:t>
            </a:r>
            <a:r>
              <a:rPr lang="en-US" altLang="en-CA" sz="1200" dirty="0" err="1"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KIs</a:t>
            </a:r>
            <a:endParaRPr lang="en-US" altLang="en-CA" sz="1200" dirty="0">
              <a:latin typeface="Calibri" panose="020F0502020204030204" pitchFamily="34" charset="0"/>
              <a:ea typeface="Times New Roman" panose="02020603050405020304" pitchFamily="18" charset="0"/>
              <a:sym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200" dirty="0"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SA3#</a:t>
            </a:r>
            <a:r>
              <a:rPr lang="en-US" altLang="en-CA" sz="1200" dirty="0"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118 conclude study, send TR for information and approval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SA3#119 conclude normative work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tabLst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tabLst/>
              <a:defRPr/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678180" y="344805"/>
            <a:ext cx="673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FS_Non3GPPMob_Sec pending work and plan for completion</a:t>
            </a:r>
          </a:p>
        </p:txBody>
      </p:sp>
    </p:spTree>
    <p:extLst>
      <p:ext uri="{BB962C8B-B14F-4D97-AF65-F5344CB8AC3E}">
        <p14:creationId xmlns:p14="http://schemas.microsoft.com/office/powerpoint/2010/main" val="295450083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71c5aaf6-e6ce-465b-b873-5148d2a4c105"/>
    <ds:schemaRef ds:uri="http://purl.org/dc/dcmitype/"/>
    <ds:schemaRef ds:uri="http://schemas.microsoft.com/office/2006/documentManagement/types"/>
    <ds:schemaRef ds:uri="e0d6c333-3612-4d65-a7f4-5976eb42d46a"/>
    <ds:schemaRef ds:uri="http://www.w3.org/XML/1998/namespace"/>
    <ds:schemaRef ds:uri="http://schemas.microsoft.com/office/infopath/2007/PartnerControls"/>
    <ds:schemaRef ds:uri="c67c731b-696e-4d20-8664-fee8943d9cc6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d471751-9675-428d-917b-70f44f9630b0}" enabled="0" method="" siteId="{5d471751-9675-428d-917b-70f44f9630b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18717</TotalTime>
  <Words>363</Words>
  <Application>Microsoft Office PowerPoint</Application>
  <PresentationFormat>On-screen Show (4:3)</PresentationFormat>
  <Paragraphs>78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Saurabh3</cp:lastModifiedBy>
  <cp:revision>1346</cp:revision>
  <dcterms:created xsi:type="dcterms:W3CDTF">2008-08-30T09:32:10Z</dcterms:created>
  <dcterms:modified xsi:type="dcterms:W3CDTF">2024-05-31T01:22:23Z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