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3" r:id="rId2"/>
    <p:sldId id="793" r:id="rId3"/>
    <p:sldId id="792" r:id="rId4"/>
    <p:sldId id="794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74" d="100"/>
          <a:sy n="74" d="100"/>
        </p:scale>
        <p:origin x="2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3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4</a:t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SA3#116,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fr-FR"/>
              <a:t>FS_AIML_CN_SEC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GB" sz="1800" b="1" dirty="0">
                <a:latin typeface="Arial" panose="020B0604020202020204" pitchFamily="34" charset="0"/>
              </a:rPr>
              <a:t>Chang Liu (China Mobile)</a:t>
            </a:r>
          </a:p>
          <a:p>
            <a:pPr>
              <a:lnSpc>
                <a:spcPct val="80000"/>
              </a:lnSpc>
            </a:pPr>
            <a:r>
              <a:rPr lang="en-US" altLang="en-GB" sz="1800" b="1" dirty="0">
                <a:latin typeface="Arial" panose="020B0604020202020204" pitchFamily="34" charset="0"/>
              </a:rPr>
              <a:t>Li Hu (vivo)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207415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4.5 </a:t>
            </a:r>
            <a:r>
              <a:rPr 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TUs planned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SA3#</a:t>
            </a:r>
            <a:r>
              <a:rPr lang="en-US" alt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115</a:t>
            </a:r>
            <a:r>
              <a:rPr 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 (2024.2):</a:t>
            </a:r>
            <a:endParaRPr lang="en-CA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en-GB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SID approved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SA3#</a:t>
            </a:r>
            <a:r>
              <a:rPr lang="en-US" alt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115e</a:t>
            </a: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</a:t>
            </a: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(2024.4):</a:t>
            </a:r>
            <a:endParaRPr lang="en-CA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new KIs added</a:t>
            </a:r>
          </a:p>
          <a:p>
            <a:pPr marL="342900" lvl="0" indent="-342900" algn="l">
              <a:buClrTx/>
              <a:buSzTx/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In SA3#116  meeting </a:t>
            </a: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(2024.5, we are here):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1 new KIs added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13 new solutions added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buClrTx/>
              <a:buSzTx/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In SA3#11</a:t>
            </a:r>
            <a:r>
              <a:rPr lang="en-US" alt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7</a:t>
            </a:r>
            <a:r>
              <a:rPr 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  meeting</a:t>
            </a: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(2024.8):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KI &amp; solution &amp; evaluation update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dd new solutions 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conclusion</a:t>
            </a:r>
          </a:p>
          <a:p>
            <a:pPr marL="342900" lvl="0" indent="-342900" algn="l">
              <a:buClrTx/>
              <a:buSzTx/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In SA3#11</a:t>
            </a:r>
            <a:r>
              <a:rPr lang="en-US" alt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8</a:t>
            </a:r>
            <a:r>
              <a:rPr 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  meeting</a:t>
            </a: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(2024.10):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Solution &amp; evaluation update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dd conclusions</a:t>
            </a:r>
          </a:p>
          <a:p>
            <a:pPr marL="342900" lvl="0" indent="-342900" algn="l">
              <a:buClrTx/>
              <a:buSzTx/>
              <a:buFont typeface="Symbol" panose="05050102010706020507" pitchFamily="18" charset="2"/>
              <a:buChar char=""/>
            </a:pP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In SA3#11</a:t>
            </a:r>
            <a:r>
              <a:rPr lang="en-US" alt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9</a:t>
            </a: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  meeting</a:t>
            </a: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(2024.11):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normative work phase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send TR for information and approval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start normative work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sym typeface="+mn-ea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sym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3020" y="377190"/>
            <a:ext cx="62179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‘FS_AIML_CN_SEC’ overall plan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6AF37769-11E2-462E-848E-01F1B0E96CA8}"/>
              </a:ext>
            </a:extLst>
          </p:cNvPr>
          <p:cNvSpPr txBox="1">
            <a:spLocks/>
          </p:cNvSpPr>
          <p:nvPr/>
        </p:nvSpPr>
        <p:spPr bwMode="auto">
          <a:xfrm>
            <a:off x="4683031" y="1215118"/>
            <a:ext cx="3908878" cy="314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 algn="l">
              <a:buClrTx/>
              <a:buSzTx/>
              <a:buFont typeface="Symbol" panose="05050102010706020507" pitchFamily="18" charset="2"/>
              <a:buChar char=""/>
            </a:pP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In SA3#1</a:t>
            </a:r>
            <a:r>
              <a:rPr lang="en-US" altLang="en-CA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20</a:t>
            </a: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  meeting</a:t>
            </a: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(2025.2):</a:t>
            </a:r>
          </a:p>
          <a:p>
            <a:pPr marL="628650" lvl="1" indent="-342900" algn="l">
              <a:buSzTx/>
              <a:buFont typeface="Symbol" panose="05050102010706020507" pitchFamily="18" charset="2"/>
              <a:buChar char=""/>
            </a:pPr>
            <a:r>
              <a:rPr lang="en-US" altLang="zh-C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normative work phase</a:t>
            </a:r>
            <a:endParaRPr lang="en-CA" sz="1600" kern="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In SA3#</a:t>
            </a:r>
            <a:r>
              <a:rPr lang="en-US" altLang="en-CA" sz="1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121</a:t>
            </a:r>
            <a:r>
              <a:rPr lang="en-CA" sz="1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 meeting</a:t>
            </a: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(2025.4)</a:t>
            </a:r>
            <a:r>
              <a:rPr lang="en-CA" sz="1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CA" sz="1600" kern="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 algn="l">
              <a:buSzTx/>
              <a:buFont typeface="Symbol" panose="05050102010706020507" pitchFamily="18" charset="2"/>
              <a:buChar char=""/>
            </a:pPr>
            <a:r>
              <a:rPr lang="en-US" altLang="zh-C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normative work phase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In SA3#</a:t>
            </a:r>
            <a:r>
              <a:rPr lang="en-US" altLang="en-CA" sz="1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122</a:t>
            </a:r>
            <a:r>
              <a:rPr lang="en-CA" sz="1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  meeting</a:t>
            </a:r>
            <a:r>
              <a:rPr lang="en-CA" altLang="zh-CN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(2025.5):</a:t>
            </a:r>
            <a:endParaRPr lang="en-CA" sz="1600" kern="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 algn="l">
              <a:buSzTx/>
              <a:buFont typeface="Symbol" panose="05050102010706020507" pitchFamily="18" charset="2"/>
              <a:buChar char=""/>
            </a:pPr>
            <a:r>
              <a:rPr lang="en-US" altLang="zh-C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normative work phase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US" sz="1200" kern="0" dirty="0">
              <a:latin typeface="Calibri" panose="020F0502020204030204" pitchFamily="34" charset="0"/>
              <a:ea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 algn="l" defTabSz="914400">
              <a:spcBef>
                <a:spcPts val="0"/>
              </a:spcBef>
              <a:spcAft>
                <a:spcPts val="300"/>
              </a:spcAft>
              <a:buSzTx/>
              <a:defRPr/>
            </a:pPr>
            <a:r>
              <a:rPr lang="en-GB" sz="1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ea"/>
              </a:rPr>
              <a:t>This TR have 4 Kis and 13 solutions currently.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 algn="l" defTabSz="914400">
              <a:spcBef>
                <a:spcPts val="0"/>
              </a:spcBef>
              <a:spcAft>
                <a:spcPts val="300"/>
              </a:spcAft>
              <a:buSzTx/>
              <a:defRPr/>
            </a:pPr>
            <a:r>
              <a:rPr lang="en-GB" sz="1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ea"/>
              </a:rPr>
              <a:t>SA2 and RAN for architecture aspects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defRPr/>
            </a:pPr>
            <a:endParaRPr kumimoji="0" lang="de-DE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None identified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None identified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11530" y="411480"/>
            <a:ext cx="5806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‘FS_AIML_CN_SEC’ status after SA3#116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sym typeface="+mn-ea"/>
                        </a:rPr>
                        <a:t>1030035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of Core Network Enhanced Support for AIML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FS_AIML_CN_SEC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Mar-2024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dirty="0">
                          <a:solidFill>
                            <a:srgbClr val="FF0000"/>
                          </a:solidFill>
                        </a:rPr>
                        <a:t>4 Kis and 13 solutions added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606" y="1234118"/>
            <a:ext cx="8554481" cy="4486198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consumed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</a:t>
            </a:r>
            <a:r>
              <a:rPr lang="en-US" altLang="en-GB" sz="1200" dirty="0"/>
              <a:t>116</a:t>
            </a:r>
            <a:r>
              <a:rPr lang="en-GB" sz="1200" dirty="0"/>
              <a:t> -</a:t>
            </a:r>
            <a:r>
              <a:rPr lang="en-US" altLang="en-GB" sz="1200" dirty="0"/>
              <a:t>1 TU</a:t>
            </a: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SA3#x</a:t>
            </a:r>
            <a:r>
              <a:rPr lang="en-US" altLang="en-GB" sz="1200" dirty="0">
                <a:cs typeface="+mn-ea"/>
              </a:rPr>
              <a:t>xx - 3.5 TU</a:t>
            </a:r>
            <a:endParaRPr lang="en-GB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for completion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SA3#118 send TR for information and approval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SA3 #122 finalize normative phase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defRPr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11530" y="411480"/>
            <a:ext cx="6737586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sz="2000" dirty="0">
                <a:solidFill>
                  <a:srgbClr val="FF0000"/>
                </a:solidFill>
                <a:sym typeface="+mn-ea"/>
              </a:rPr>
              <a:t>FS_AIML_CN_SEC</a:t>
            </a:r>
            <a:r>
              <a:rPr lang="en-US" sz="2000" dirty="0">
                <a:solidFill>
                  <a:srgbClr val="FF0000"/>
                </a:solidFill>
              </a:rPr>
              <a:t>’ pending work and plan for completion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296</Words>
  <Application>Microsoft Office PowerPoint</Application>
  <PresentationFormat>全屏显示(4:3)</PresentationFormat>
  <Paragraphs>78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SA WG3 Status report for ‘FS_AIML_CN_SEC’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vivo1</cp:lastModifiedBy>
  <cp:revision>1316</cp:revision>
  <dcterms:created xsi:type="dcterms:W3CDTF">2008-08-30T09:32:00Z</dcterms:created>
  <dcterms:modified xsi:type="dcterms:W3CDTF">2024-05-30T09:00:54Z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ICV">
    <vt:lpwstr>F08BFE1C40514CD58C4096CBF103FA9D</vt:lpwstr>
  </property>
  <property fmtid="{D5CDD505-2E9C-101B-9397-08002B2CF9AE}" pid="14" name="KSOProductBuildVer">
    <vt:lpwstr>2052-11.8.2.12085</vt:lpwstr>
  </property>
</Properties>
</file>