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1"/>
  </p:notesMasterIdLst>
  <p:handoutMasterIdLst>
    <p:handoutMasterId r:id="rId12"/>
  </p:handoutMasterIdLst>
  <p:sldIdLst>
    <p:sldId id="303" r:id="rId7"/>
    <p:sldId id="793" r:id="rId8"/>
    <p:sldId id="792" r:id="rId9"/>
    <p:sldId id="794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7C80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60" d="100"/>
          <a:sy n="60" d="100"/>
        </p:scale>
        <p:origin x="87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5/28/2024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5/28/2024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841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22333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dirty="0"/>
              <a:t>SA3#116,</a:t>
            </a: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</a:t>
            </a:r>
            <a:r>
              <a:rPr lang="fr-FR" dirty="0" err="1"/>
              <a:t>Status</a:t>
            </a:r>
            <a:r>
              <a:rPr lang="fr-FR" dirty="0"/>
              <a:t> report for ‘</a:t>
            </a:r>
            <a:r>
              <a:rPr lang="fr-FR" dirty="0" err="1"/>
              <a:t>Feature</a:t>
            </a:r>
            <a:r>
              <a:rPr lang="fr-FR" dirty="0"/>
              <a:t> </a:t>
            </a:r>
            <a:r>
              <a:rPr lang="fr-FR" dirty="0" err="1"/>
              <a:t>acronym</a:t>
            </a:r>
            <a:r>
              <a:rPr lang="fr-FR" dirty="0"/>
              <a:t>’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altLang="en-US" sz="1800" b="1" dirty="0">
                <a:latin typeface="Arial" charset="0"/>
              </a:rPr>
              <a:t>Rapporteur name/s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Company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TUs planned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SA3#xxx meeting: </a:t>
            </a:r>
            <a:r>
              <a:rPr lang="en-CA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Get </a:t>
            </a:r>
            <a:r>
              <a:rPr lang="en-GB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KIs agreed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</a:t>
            </a:r>
            <a:r>
              <a:rPr lang="en-CA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SA3#yyy </a:t>
            </a: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meeting </a:t>
            </a:r>
            <a:r>
              <a:rPr lang="en-CA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Finalise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the normative text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Overall</a:t>
            </a:r>
            <a:r>
              <a:rPr lang="fr-FR" sz="1800" dirty="0">
                <a:solidFill>
                  <a:srgbClr val="FF0000"/>
                </a:solidFill>
              </a:rPr>
              <a:t>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377190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‘Feature acronym’ overall plan</a:t>
            </a:r>
          </a:p>
        </p:txBody>
      </p:sp>
    </p:spTree>
    <p:extLst>
      <p:ext uri="{BB962C8B-B14F-4D97-AF65-F5344CB8AC3E}">
        <p14:creationId xmlns:p14="http://schemas.microsoft.com/office/powerpoint/2010/main" val="5399700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568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err="1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dirty="0"/>
              <a:t>Work based on other WGs study outcomes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GB" sz="1600" dirty="0"/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Contentious Issue</a:t>
            </a: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None</a:t>
            </a: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None/>
              <a:tabLst/>
              <a:defRPr/>
            </a:pPr>
            <a:endParaRPr kumimoji="0" lang="en-US" altLang="zh-CN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altLang="zh-CN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Risks: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None identified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‘Feature Acronym’ status after SA3#116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199910"/>
              </p:ext>
            </p:extLst>
          </p:nvPr>
        </p:nvGraphicFramePr>
        <p:xfrm>
          <a:off x="301625" y="1287463"/>
          <a:ext cx="8687186" cy="59706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xyz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Security of </a:t>
                      </a:r>
                      <a:r>
                        <a:rPr lang="en-US" sz="1200" b="1" i="0" u="none" strike="noStrike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xxxxxxxxxxxxxxxxxxx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Xxx_yyy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Rel-19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Mar-2024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xx%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yyy</a:t>
                      </a:r>
                      <a:r>
                        <a:rPr lang="en-GB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45606" y="1234118"/>
            <a:ext cx="8554481" cy="448619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Pending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Issue#1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Issue#2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err="1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dirty="0"/>
              <a:t>Work based on other WGs study outcomes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GB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600" b="1" dirty="0"/>
              <a:t>TUs consumed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dirty="0"/>
              <a:t>SA3#xxx -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GB" sz="12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600" b="1" dirty="0"/>
              <a:t>TUs remaining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dirty="0"/>
              <a:t>SA3#xxx </a:t>
            </a:r>
            <a:r>
              <a:rPr lang="en-GB" sz="1200" b="1" dirty="0"/>
              <a:t>-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GB" sz="16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GB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GB" sz="1600" dirty="0"/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Plan for completion</a:t>
            </a:r>
            <a:endParaRPr kumimoji="0" lang="de-DE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SA3#xxx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>
                <a:solidFill>
                  <a:prstClr val="black"/>
                </a:solidFill>
                <a:latin typeface="Calibri"/>
              </a:rPr>
              <a:t>SA3#yyy</a:t>
            </a: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None/>
              <a:tabLst/>
              <a:defRPr/>
            </a:pPr>
            <a:endParaRPr kumimoji="0" lang="en-US" altLang="zh-CN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None/>
              <a:tabLst/>
              <a:defRPr/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67375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‘Feature Acronym’ pending work and plan for completion</a:t>
            </a:r>
          </a:p>
        </p:txBody>
      </p:sp>
    </p:spTree>
    <p:extLst>
      <p:ext uri="{BB962C8B-B14F-4D97-AF65-F5344CB8AC3E}">
        <p14:creationId xmlns:p14="http://schemas.microsoft.com/office/powerpoint/2010/main" val="295450083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SharedContentType xmlns="Microsoft.SharePoint.Taxonomy.ContentTypeSync" SourceId="34c87397-5fc1-491e-85e7-d6110dbe9cbd" ContentTypeId="0x01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5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8285</TotalTime>
  <Words>149</Words>
  <Application>Microsoft Office PowerPoint</Application>
  <PresentationFormat>On-screen Show (4:3)</PresentationFormat>
  <Paragraphs>65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Symbol</vt:lpstr>
      <vt:lpstr>Times New Roman</vt:lpstr>
      <vt:lpstr>Office Theme</vt:lpstr>
      <vt:lpstr>SA WG3 Status report for ‘Feature acronym’</vt:lpstr>
      <vt:lpstr>PowerPoint Presentation</vt:lpstr>
      <vt:lpstr>PowerPoint Presentation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04-19-0751_04-19-0746_04-17-0814_04-17-0812_01-24-</cp:lastModifiedBy>
  <cp:revision>1306</cp:revision>
  <dcterms:created xsi:type="dcterms:W3CDTF">2008-08-30T09:32:10Z</dcterms:created>
  <dcterms:modified xsi:type="dcterms:W3CDTF">2024-05-28T15:01:41Z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