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6"/>
  </p:sldMasterIdLst>
  <p:notesMasterIdLst>
    <p:notesMasterId r:id="rId11"/>
  </p:notesMasterIdLst>
  <p:handoutMasterIdLst>
    <p:handoutMasterId r:id="rId12"/>
  </p:handoutMasterIdLst>
  <p:sldIdLst>
    <p:sldId id="303" r:id="rId7"/>
    <p:sldId id="793" r:id="rId8"/>
    <p:sldId id="792" r:id="rId9"/>
    <p:sldId id="794" r:id="rId10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A6EA8"/>
    <a:srgbClr val="FF7C80"/>
    <a:srgbClr val="FF3300"/>
    <a:srgbClr val="62A14D"/>
    <a:srgbClr val="000000"/>
    <a:srgbClr val="C6D254"/>
    <a:srgbClr val="B1D254"/>
    <a:srgbClr val="72AF2F"/>
    <a:srgbClr val="5C88D0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784" autoAdjust="0"/>
    <p:restoredTop sz="94980" autoAdjust="0"/>
  </p:normalViewPr>
  <p:slideViewPr>
    <p:cSldViewPr snapToGrid="0">
      <p:cViewPr varScale="1">
        <p:scale>
          <a:sx n="108" d="100"/>
          <a:sy n="108" d="100"/>
        </p:scale>
        <p:origin x="1056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notesMaster" Target="notesMasters/notesMaster1.xml"/><Relationship Id="rId5" Type="http://schemas.openxmlformats.org/officeDocument/2006/relationships/customXml" Target="../customXml/item5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6/4/24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6/4/24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534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784189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653317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022333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6480442" y="85317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S3-xxxxxx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200150"/>
            <a:ext cx="8388350" cy="508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41FA1F3-DE19-45FD-B8B5-3A2B074D3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E4C6B85-7DC2-4461-9553-374FD2539E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SA2 150E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en-US" dirty="0"/>
              <a:t>SA3#116,</a:t>
            </a: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fr-FR" dirty="0"/>
              <a:t>SA WG3 </a:t>
            </a:r>
            <a:r>
              <a:rPr lang="fr-FR" dirty="0" err="1"/>
              <a:t>Status</a:t>
            </a:r>
            <a:r>
              <a:rPr lang="fr-FR" dirty="0"/>
              <a:t> report for ‘SCAS for SMSF’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en-GB" altLang="en-US" sz="1800" b="1" dirty="0">
                <a:latin typeface="Arial" charset="0"/>
              </a:rPr>
              <a:t>Manjesh Kumar Hanawal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GB" sz="1800" b="1" dirty="0">
                <a:latin typeface="Arial" charset="0"/>
              </a:rPr>
              <a:t>IIT Bombay</a:t>
            </a: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042564"/>
            <a:ext cx="8554481" cy="5273395"/>
          </a:xfrm>
        </p:spPr>
        <p:txBody>
          <a:bodyPr/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C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TUs planned : </a:t>
            </a:r>
            <a:r>
              <a:rPr lang="en-CA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to be filled SA3 chair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C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 SA3#117 meeting: </a:t>
            </a:r>
            <a:r>
              <a:rPr lang="en-CA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- 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GB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Get </a:t>
            </a:r>
            <a:r>
              <a:rPr lang="en-GB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KIs agreed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C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 </a:t>
            </a:r>
            <a:r>
              <a:rPr lang="en-CA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SA3#118</a:t>
            </a:r>
            <a:r>
              <a:rPr lang="en-C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meeting </a:t>
            </a:r>
            <a:r>
              <a:rPr lang="en-CA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-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Finalise</a:t>
            </a: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the normative text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56B83FC-25A3-44B2-9ABF-4705626AB921}"/>
              </a:ext>
            </a:extLst>
          </p:cNvPr>
          <p:cNvSpPr txBox="1"/>
          <p:nvPr/>
        </p:nvSpPr>
        <p:spPr>
          <a:xfrm>
            <a:off x="405791" y="754743"/>
            <a:ext cx="5008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 err="1">
                <a:solidFill>
                  <a:srgbClr val="FF0000"/>
                </a:solidFill>
              </a:rPr>
              <a:t>Overall</a:t>
            </a:r>
            <a:r>
              <a:rPr lang="fr-FR" sz="1800" dirty="0">
                <a:solidFill>
                  <a:srgbClr val="FF0000"/>
                </a:solidFill>
              </a:rPr>
              <a:t> plan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A27327-DB1C-4EF3-8FA2-A10DF7DB2B50}"/>
              </a:ext>
            </a:extLst>
          </p:cNvPr>
          <p:cNvSpPr txBox="1"/>
          <p:nvPr/>
        </p:nvSpPr>
        <p:spPr>
          <a:xfrm>
            <a:off x="1303020" y="377190"/>
            <a:ext cx="6217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‘SCAS for SMSF’ overall plan</a:t>
            </a:r>
          </a:p>
        </p:txBody>
      </p:sp>
    </p:spTree>
    <p:extLst>
      <p:ext uri="{BB962C8B-B14F-4D97-AF65-F5344CB8AC3E}">
        <p14:creationId xmlns:p14="http://schemas.microsoft.com/office/powerpoint/2010/main" val="539970028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56862"/>
            <a:ext cx="8554481" cy="354828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de-DE" sz="12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 err="1"/>
              <a:t>Dependencies</a:t>
            </a:r>
            <a:r>
              <a:rPr lang="de-DE" altLang="de-DE" sz="1600" b="1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1200" dirty="0"/>
              <a:t>None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GB" sz="1600" dirty="0"/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Blip>
                <a:blip r:embed="rId3"/>
              </a:buBlip>
              <a:tabLst/>
              <a:defRPr/>
            </a:pPr>
            <a:r>
              <a:rPr kumimoji="0" lang="de-DE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Contentious Issue</a:t>
            </a:r>
            <a:r>
              <a: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None</a:t>
            </a:r>
            <a:endParaRPr kumimoji="0" lang="de-DE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None/>
              <a:tabLst/>
              <a:defRPr/>
            </a:pPr>
            <a:endParaRPr kumimoji="0" lang="en-US" altLang="zh-CN" sz="1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Blip>
                <a:blip r:embed="rId3"/>
              </a:buBlip>
              <a:tabLst/>
              <a:defRPr/>
            </a:pPr>
            <a:r>
              <a:rPr kumimoji="0" lang="en-US" altLang="zh-CN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Risks: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None identified</a:t>
            </a: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3F033D-2F5F-4BA9-884E-0224675AD20F}"/>
              </a:ext>
            </a:extLst>
          </p:cNvPr>
          <p:cNvSpPr txBox="1"/>
          <p:nvPr/>
        </p:nvSpPr>
        <p:spPr>
          <a:xfrm>
            <a:off x="811530" y="411480"/>
            <a:ext cx="5806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‘SCAS for SMSF’ status after SA3#116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CC3822B-8EE6-43D0-AD7D-D7B78ECF3B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5191699"/>
              </p:ext>
            </p:extLst>
          </p:nvPr>
        </p:nvGraphicFramePr>
        <p:xfrm>
          <a:off x="301625" y="1287463"/>
          <a:ext cx="8687186" cy="871225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9328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0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91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67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32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73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62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26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7858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313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err="1"/>
                        <a:t>Rel</a:t>
                      </a:r>
                      <a:endParaRPr lang="en-GB" sz="1200" dirty="0"/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WG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New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Change or comment</a:t>
                      </a: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595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1010011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5G Security Assurance Specification (SCAS) for the Short Message Service Function (SMSF) </a:t>
                      </a: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r>
                        <a:rPr lang="en-GB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SCAS_5G_SMSF </a:t>
                      </a: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Rel-19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S3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Oct-2024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40%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00" dirty="0">
                        <a:solidFill>
                          <a:srgbClr val="FF0000"/>
                        </a:solidFill>
                      </a:endParaRP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3194211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45606" y="1234118"/>
            <a:ext cx="8554481" cy="4486198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dirty="0"/>
              <a:t>Pending issues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/>
              <a:t>None</a:t>
            </a:r>
            <a:endParaRPr lang="de-DE" altLang="de-DE" sz="12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 err="1"/>
              <a:t>Dependencies</a:t>
            </a:r>
            <a:r>
              <a:rPr lang="de-DE" altLang="de-DE" sz="1600" b="1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1200" dirty="0"/>
              <a:t>Work based on other WGs study outcomes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GB" sz="12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sz="1600" b="1" dirty="0"/>
              <a:t>TUs consumed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FF0000"/>
                </a:solidFill>
              </a:rPr>
              <a:t>SA3#xxx – (</a:t>
            </a:r>
            <a:r>
              <a:rPr lang="en-GB" sz="1200" b="1" dirty="0">
                <a:solidFill>
                  <a:srgbClr val="FF0000"/>
                </a:solidFill>
              </a:rPr>
              <a:t>to be filled by SA3 chair</a:t>
            </a:r>
            <a:r>
              <a:rPr lang="en-GB" sz="1200" dirty="0">
                <a:solidFill>
                  <a:srgbClr val="FF0000"/>
                </a:solidFill>
              </a:rPr>
              <a:t>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GB" sz="1200" b="1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sz="1600" b="1" dirty="0"/>
              <a:t>TUs remaining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FF0000"/>
                </a:solidFill>
              </a:rPr>
              <a:t>SA3#xxx </a:t>
            </a:r>
            <a:r>
              <a:rPr lang="en-GB" sz="1200" b="1" dirty="0">
                <a:solidFill>
                  <a:srgbClr val="FF0000"/>
                </a:solidFill>
              </a:rPr>
              <a:t>– (to be filled by SA3 chair)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GB" sz="1600" b="1" dirty="0"/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en-GB" sz="1600" dirty="0"/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Blip>
                <a:blip r:embed="rId3"/>
              </a:buBlip>
              <a:tabLst/>
              <a:defRPr/>
            </a:pPr>
            <a:r>
              <a:rPr kumimoji="0" lang="de-DE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Plan for completion</a:t>
            </a:r>
            <a:endParaRPr kumimoji="0" lang="de-DE" sz="1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SA3#117 (KIs agreed)</a:t>
            </a:r>
          </a:p>
          <a:p>
            <a:pPr lvl="1">
              <a:spcBef>
                <a:spcPts val="0"/>
              </a:spcBef>
              <a:spcAft>
                <a:spcPts val="300"/>
              </a:spcAft>
              <a:defRPr/>
            </a:pPr>
            <a:r>
              <a:rPr lang="en-US" sz="1200" dirty="0">
                <a:solidFill>
                  <a:prstClr val="black"/>
                </a:solidFill>
                <a:latin typeface="Calibri"/>
              </a:rPr>
              <a:t>SA3#118 (</a:t>
            </a:r>
            <a:r>
              <a:rPr lang="en-US" sz="1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Finalise</a:t>
            </a: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the normative text)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de-DE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None/>
              <a:tabLst/>
              <a:defRPr/>
            </a:pPr>
            <a:endParaRPr kumimoji="0" lang="en-US" altLang="zh-CN" sz="1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None/>
              <a:tabLst/>
              <a:defRPr/>
            </a:pP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3F033D-2F5F-4BA9-884E-0224675AD20F}"/>
              </a:ext>
            </a:extLst>
          </p:cNvPr>
          <p:cNvSpPr txBox="1"/>
          <p:nvPr/>
        </p:nvSpPr>
        <p:spPr>
          <a:xfrm>
            <a:off x="811530" y="411480"/>
            <a:ext cx="67375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‘SCAS for SMSF’ pending work and plan for completion</a:t>
            </a:r>
          </a:p>
        </p:txBody>
      </p:sp>
    </p:spTree>
    <p:extLst>
      <p:ext uri="{BB962C8B-B14F-4D97-AF65-F5344CB8AC3E}">
        <p14:creationId xmlns:p14="http://schemas.microsoft.com/office/powerpoint/2010/main" val="2954500837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7A4B69EF56E94C827924DC4B490231" ma:contentTypeVersion="16" ma:contentTypeDescription="Create a new document." ma:contentTypeScope="" ma:versionID="9912d19776983c6aade29a3686f1c79f">
  <xsd:schema xmlns:xsd="http://www.w3.org/2001/XMLSchema" xmlns:xs="http://www.w3.org/2001/XMLSchema" xmlns:p="http://schemas.microsoft.com/office/2006/metadata/properties" xmlns:ns3="71c5aaf6-e6ce-465b-b873-5148d2a4c105" xmlns:ns4="e0d6c333-3612-4d65-a7f4-5976eb42d46a" xmlns:ns5="c67c731b-696e-4d20-8664-fee8943d9cc6" targetNamespace="http://schemas.microsoft.com/office/2006/metadata/properties" ma:root="true" ma:fieldsID="b1f01fd908848de894b0fc5cac9f1093" ns3:_="" ns4:_="" ns5:_="">
    <xsd:import namespace="71c5aaf6-e6ce-465b-b873-5148d2a4c105"/>
    <xsd:import namespace="e0d6c333-3612-4d65-a7f4-5976eb42d46a"/>
    <xsd:import namespace="c67c731b-696e-4d20-8664-fee8943d9cc6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5:SharedWithUsers" minOccurs="0"/>
                <xsd:element ref="ns5:SharedWithDetails" minOccurs="0"/>
                <xsd:element ref="ns5:SharingHintHash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d6c333-3612-4d65-a7f4-5976eb42d4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7c731b-696e-4d20-8664-fee8943d9cc6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haredContentType xmlns="Microsoft.SharePoint.Taxonomy.ContentTypeSync" SourceId="34c87397-5fc1-491e-85e7-d6110dbe9cbd" ContentTypeId="0x0101" PreviousValue="false"/>
</file>

<file path=customXml/item4.xml><?xml version="1.0" encoding="utf-8"?>
<?mso-contentType ?>
<spe:Receivers xmlns:spe="http://schemas.microsoft.com/sharepoint/events"/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DD099C7-CF44-471D-B7DF-D246DF2BD038}">
  <ds:schemaRefs>
    <ds:schemaRef ds:uri="http://schemas.microsoft.com/office/2006/metadata/properties"/>
    <ds:schemaRef ds:uri="http://schemas.microsoft.com/office/infopath/2007/PartnerControls"/>
    <ds:schemaRef ds:uri="71c5aaf6-e6ce-465b-b873-5148d2a4c105"/>
  </ds:schemaRefs>
</ds:datastoreItem>
</file>

<file path=customXml/itemProps2.xml><?xml version="1.0" encoding="utf-8"?>
<ds:datastoreItem xmlns:ds="http://schemas.openxmlformats.org/officeDocument/2006/customXml" ds:itemID="{A72B9F3D-C684-4F3E-9670-5E464CA8BA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e0d6c333-3612-4d65-a7f4-5976eb42d46a"/>
    <ds:schemaRef ds:uri="c67c731b-696e-4d20-8664-fee8943d9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89FBBD8-3D06-492C-9E53-CCC01A1B933A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CD561E15-ED7D-426C-AAA3-BE3BEEF7B6CC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6C244691-0162-45DC-8925-D69A4F52A0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8533</TotalTime>
  <Words>181</Words>
  <Application>Microsoft Macintosh PowerPoint</Application>
  <PresentationFormat>On-screen Show (4:3)</PresentationFormat>
  <Paragraphs>63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Symbol</vt:lpstr>
      <vt:lpstr>Times New Roman</vt:lpstr>
      <vt:lpstr>Office Theme</vt:lpstr>
      <vt:lpstr>SA WG3 Status report for ‘SCAS for SMSF’</vt:lpstr>
      <vt:lpstr>PowerPoint Presentation</vt:lpstr>
      <vt:lpstr>PowerPoint Presentation</vt:lpstr>
      <vt:lpstr>PowerPoint Presentation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Manjesh Hanawal</cp:lastModifiedBy>
  <cp:revision>1315</cp:revision>
  <dcterms:created xsi:type="dcterms:W3CDTF">2008-08-30T09:32:10Z</dcterms:created>
  <dcterms:modified xsi:type="dcterms:W3CDTF">2024-06-04T14:25:38Z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0x010100C17A4B69EF56E94C827924DC4B490231</vt:lpwstr>
  </property>
</Properties>
</file>