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93" r:id="rId8"/>
    <p:sldId id="792" r:id="rId9"/>
    <p:sldId id="794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86" d="100"/>
          <a:sy n="86" d="100"/>
        </p:scale>
        <p:origin x="108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5/30/2024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5/30/2024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22333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dirty="0"/>
              <a:t>SA3#116,</a:t>
            </a: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Milenage_256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Mireille PAULIAC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Thales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TUs planned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 TUs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SA3#</a:t>
            </a: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117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meeting: </a:t>
            </a:r>
            <a:r>
              <a:rPr lang="en-CA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Get version of Milenage-256 sele</a:t>
            </a:r>
            <a:r>
              <a:rPr lang="en-GB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cted for specification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</a:t>
            </a: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SA3#119 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meeting </a:t>
            </a:r>
            <a:r>
              <a:rPr lang="en-CA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Finalize </a:t>
            </a: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the different specifications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Milenage_256 overall plan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TSs contain introduction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Work based on ETSI SAGE outcomes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600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Contentious Issue</a:t>
            </a: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None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None/>
              <a:tabLst/>
              <a:defRPr/>
            </a:pP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Risks: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None identified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Milenage_256 status after SA3#116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534824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1020036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Addition of Milenage-256 algorithm 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Milenage_256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Rel-19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Dec-2024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45606" y="1234118"/>
            <a:ext cx="8554481" cy="448619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Pending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Issue#1: selection of version of Milenage-256 algorithm to specify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Work based on ETSI SAGE outcomes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600" b="1" dirty="0"/>
              <a:t>TUs consumed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SA3#115</a:t>
            </a:r>
            <a:r>
              <a:rPr lang="en-GB" sz="1200" b="1" dirty="0"/>
              <a:t>-</a:t>
            </a:r>
            <a:r>
              <a:rPr lang="en-GB" sz="1200" dirty="0"/>
              <a:t> 0.5 TU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SA3#115AdHoc-e- 0 TU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SA3#116- 0 TU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600" b="1" dirty="0"/>
              <a:t>TUs remaining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SA3#117- 0.5 TU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SA3#118- 0.5 TU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SA3#119- 0.5 TU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200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Plan for completion</a:t>
            </a:r>
            <a:endParaRPr kumimoji="0" lang="de-DE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SA3#</a:t>
            </a:r>
            <a:r>
              <a:rPr lang="en-US" sz="1200" dirty="0">
                <a:solidFill>
                  <a:prstClr val="black"/>
                </a:solidFill>
                <a:latin typeface="Calibri"/>
              </a:rPr>
              <a:t>117: selection of version of Milenage-256 algorithm to specify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</a:rPr>
              <a:t>SA3#118: proposals for normative texts according to the selected version of Milenage-256 algorithm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SA3#119: </a:t>
            </a:r>
            <a:r>
              <a:rPr lang="en-US" sz="1200" dirty="0">
                <a:solidFill>
                  <a:prstClr val="black"/>
                </a:solidFill>
                <a:latin typeface="Calibri"/>
              </a:rPr>
              <a:t>f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inalization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of the specifications according to the selected version of Milenage-256 algorithm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None/>
              <a:tabLst/>
              <a:defRPr/>
            </a:pP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None/>
              <a:tabLst/>
              <a:defRPr/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673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Milenage_256 pending work and plan for completion</a:t>
            </a:r>
          </a:p>
        </p:txBody>
      </p:sp>
    </p:spTree>
    <p:extLst>
      <p:ext uri="{BB962C8B-B14F-4D97-AF65-F5344CB8AC3E}">
        <p14:creationId xmlns:p14="http://schemas.microsoft.com/office/powerpoint/2010/main" val="295450083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195</Words>
  <Application>Microsoft Office PowerPoint</Application>
  <PresentationFormat>On-screen Show (4:3)</PresentationFormat>
  <Paragraphs>67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Symbol</vt:lpstr>
      <vt:lpstr>Times New Roman</vt:lpstr>
      <vt:lpstr>Office Theme</vt:lpstr>
      <vt:lpstr>SA WG3 Status report for Milenage_256</vt:lpstr>
      <vt:lpstr>PowerPoint Presentation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PAULIAC Mireille</cp:lastModifiedBy>
  <cp:revision>1312</cp:revision>
  <dcterms:created xsi:type="dcterms:W3CDTF">2008-08-30T09:32:10Z</dcterms:created>
  <dcterms:modified xsi:type="dcterms:W3CDTF">2024-05-30T09:43:44Z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2024-05-30T08:39:34Z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541d1059-9745-4f99-94e6-67daa7c79ab1</vt:lpwstr>
  </property>
  <property fmtid="{D5CDD505-2E9C-101B-9397-08002B2CF9AE}" pid="19" name="MSIP_Label_cf20372f-9ab3-4551-9149-9f9b12e2c27e_ContentBits">
    <vt:lpwstr>0</vt:lpwstr>
  </property>
</Properties>
</file>