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2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2A6EA8"/>
    <a:srgbClr val="FF7C80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30" d="100"/>
          <a:sy n="130" d="100"/>
        </p:scale>
        <p:origin x="73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672" y="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5/29/2024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 Work plan May, 2024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fr-FR" dirty="0" err="1"/>
              <a:t>FS_MiBiDA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34375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Noamen Ben Henda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Subtitle 6">
            <a:extLst>
              <a:ext uri="{FF2B5EF4-FFF2-40B4-BE49-F238E27FC236}">
                <a16:creationId xmlns:a16="http://schemas.microsoft.com/office/drawing/2014/main" id="{4E4CDE1C-22BB-D77D-2F89-25D354C1C2F9}"/>
              </a:ext>
            </a:extLst>
          </p:cNvPr>
          <p:cNvSpPr txBox="1">
            <a:spLocks/>
          </p:cNvSpPr>
          <p:nvPr/>
        </p:nvSpPr>
        <p:spPr bwMode="auto">
          <a:xfrm>
            <a:off x="1399711" y="4980373"/>
            <a:ext cx="6400800" cy="76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en-GB" altLang="en-US" sz="2000" kern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400" b="1" dirty="0"/>
              <a:t>SA2/RAN impacts and dependencies</a:t>
            </a:r>
            <a:r>
              <a:rPr lang="en-US" sz="1400" dirty="0"/>
              <a:t>: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CA" sz="1200" dirty="0"/>
              <a:t>Completion of the evaluation of the solutions and conclusion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FS_MiBiDa</a:t>
            </a:r>
            <a:r>
              <a:rPr lang="en-US" sz="2000" dirty="0">
                <a:solidFill>
                  <a:srgbClr val="FF0000"/>
                </a:solidFill>
              </a:rPr>
              <a:t> status after SA3#115Adhoc-e and SA3#116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42417"/>
              </p:ext>
            </p:extLst>
          </p:nvPr>
        </p:nvGraphicFramePr>
        <p:xfrm>
          <a:off x="301625" y="1287463"/>
          <a:ext cx="8687186" cy="8097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825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1020043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mitigations against bidding down attacks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FS_MiBiDa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Rel-19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Sep-2024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 i="0" u="none" strike="noStrike"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  <a:endParaRPr lang="en-GB" sz="1200" dirty="0">
                        <a:solidFill>
                          <a:srgbClr val="FF33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pCRs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to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TS 33.701 from SA3#115Ah-e and SA3#116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sz="half" idx="2"/>
          </p:nvPr>
        </p:nvSpPr>
        <p:spPr>
          <a:xfrm>
            <a:off x="5037455" y="2456862"/>
            <a:ext cx="3867060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 conference call will be held before the next meeting to discuss potential conclusions and decide on the general direction.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The study will be closed by the next meeting.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 so far</a:t>
            </a: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Props1.xml><?xml version="1.0" encoding="utf-8"?>
<ds:datastoreItem xmlns:ds="http://schemas.openxmlformats.org/officeDocument/2006/customXml" ds:itemID="{4240D7DC-F113-4490-B4D3-A90F23706B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e32f50e1-6846-4d7d-ad60-ccd6877e6c5e"/>
    <ds:schemaRef ds:uri="http://www.w3.org/XML/1998/namespace"/>
    <ds:schemaRef ds:uri="http://purl.org/dc/elements/1.1/"/>
    <ds:schemaRef ds:uri="5a888943-97ca-4c93-b605-714bb5e9e285"/>
    <ds:schemaRef ds:uri="http://schemas.microsoft.com/office/2006/documentManagement/types"/>
    <ds:schemaRef ds:uri="http://schemas.openxmlformats.org/package/2006/metadata/core-properties"/>
    <ds:schemaRef ds:uri="http://schemas.microsoft.com/sharepoint/v4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11127</TotalTime>
  <Words>129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SA WG3 Status report for FS_MiBiDA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1329</cp:revision>
  <dcterms:created xsi:type="dcterms:W3CDTF">2008-08-30T09:32:10Z</dcterms:created>
  <dcterms:modified xsi:type="dcterms:W3CDTF">2024-05-29T12:46:07Z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0x0101006C8E648E97429F4A9C700CA2B719F885</vt:lpwstr>
  </property>
</Properties>
</file>