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54" d="100"/>
          <a:sy n="154" d="100"/>
        </p:scale>
        <p:origin x="186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5/29/2024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5/29/2024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GB" altLang="zh-CN" dirty="0"/>
              <a:t>FS_5G_ProSe_Ph3_SEC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 err="1"/>
              <a:t>Ao</a:t>
            </a:r>
            <a:r>
              <a:rPr lang="en-US" altLang="zh-CN" sz="2000" b="1" dirty="0"/>
              <a:t> Lei</a:t>
            </a:r>
            <a:r>
              <a:rPr lang="en-GB" altLang="zh-CN" sz="2000" b="1" dirty="0"/>
              <a:t>, Huawei</a:t>
            </a:r>
          </a:p>
          <a:p>
            <a:pPr>
              <a:lnSpc>
                <a:spcPct val="80000"/>
              </a:lnSpc>
            </a:pPr>
            <a:r>
              <a:rPr lang="en-GB" altLang="en-US" sz="2000" b="1" dirty="0" err="1"/>
              <a:t>Weihan</a:t>
            </a:r>
            <a:r>
              <a:rPr lang="en-GB" altLang="en-US" sz="2000" b="1" dirty="0"/>
              <a:t> Gao, China Telecom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90106" y="38341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FS_5G_ProSe_Ph3_SEC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14C08A3A-5690-45AB-8E4E-A8C31C31F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944130"/>
              </p:ext>
            </p:extLst>
          </p:nvPr>
        </p:nvGraphicFramePr>
        <p:xfrm>
          <a:off x="964162" y="1376745"/>
          <a:ext cx="7215675" cy="3694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59363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263958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DK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TR skeleton, assumptions and new KIs are agreed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 and KI updates are agreed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26395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SA3#117 (August)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Solution update and evaluations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SA3#118 (October)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Start conclusion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0.75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39317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SA3#119 (November)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Finalise SID conclusions</a:t>
                      </a: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0.75</a:t>
                      </a:r>
                      <a:endParaRPr lang="en-DK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263958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DK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DK" sz="1100" dirty="0">
                          <a:effectLst/>
                        </a:rPr>
                        <a:t> (December)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altLang="zh-CN" sz="1100" dirty="0">
                          <a:effectLst/>
                        </a:rPr>
                        <a:t>Send TR to SA </a:t>
                      </a:r>
                      <a:r>
                        <a:rPr lang="en-GB" altLang="zh-CN" sz="1100" dirty="0">
                          <a:effectLst/>
                        </a:rPr>
                        <a:t>for information and for </a:t>
                      </a:r>
                      <a:r>
                        <a:rPr lang="en-DK" altLang="zh-CN" sz="1100" dirty="0">
                          <a:effectLst/>
                        </a:rPr>
                        <a:t>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26395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Prior</a:t>
                      </a:r>
                      <a:r>
                        <a:rPr lang="en-GB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to SA3#120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Potentially offline session to accelerate normative work progress</a:t>
                      </a: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 for prepared CRs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06098"/>
                  </a:ext>
                </a:extLst>
              </a:tr>
              <a:tr h="26395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Normative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263958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Between SA3#120 and #121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Offline sessions and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742"/>
                  </a:ext>
                </a:extLst>
              </a:tr>
              <a:tr h="26395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Finalise the </a:t>
                      </a:r>
                      <a:r>
                        <a:rPr lang="en-DK" sz="1100" dirty="0">
                          <a:effectLst/>
                        </a:rPr>
                        <a:t>Normative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5064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33.743 v0.2.0 contains 2 key issues and 15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SA2’s work on FS_5G_ProSe_Ph3, TR 23.700-03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200" dirty="0">
                <a:solidFill>
                  <a:prstClr val="black"/>
                </a:solidFill>
                <a:latin typeface="Calibri"/>
              </a:rPr>
              <a:t>Unstable mechanisms/solutions in architecture aspect.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FS_5G_ProSe_Ph3_SEC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9791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5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8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1030034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Enhancement for Proximity Based Services in 5GS Phase 3</a:t>
                      </a:r>
                      <a:endParaRPr lang="en-GB" sz="12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FS_5G_ProSe_Ph3_SEC</a:t>
                      </a: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TR</a:t>
                      </a:r>
                      <a:r>
                        <a:rPr lang="en-GB" altLang="zh-CN" sz="1200" dirty="0">
                          <a:solidFill>
                            <a:srgbClr val="FF0000"/>
                          </a:solidFill>
                        </a:rPr>
                        <a:t> 33.743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Resolves Editor‘s Notes in the solution</a:t>
            </a:r>
            <a:r>
              <a:rPr lang="en-US" altLang="zh-CN" sz="1400" dirty="0"/>
              <a:t>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E</a:t>
            </a:r>
            <a:r>
              <a:rPr lang="de-DE" altLang="de-DE" sz="1400" dirty="0"/>
              <a:t>valuates to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Agreement on the conclusions of KI#1 and KI#2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SA2’s work on FS_5G_ProSe_Ph3, TR 23.700-03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SA3#115ah-e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SA3#117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SA3#118 – 0.75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SA3#119 – 0.75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119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the SID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send TR for information and 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SA3#121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the Normative text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FS_5G_ProSe_Ph3_SEC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8337</TotalTime>
  <Words>378</Words>
  <Application>Microsoft Office PowerPoint</Application>
  <PresentationFormat>全屏显示(4:3)</PresentationFormat>
  <Paragraphs>103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Aptos</vt:lpstr>
      <vt:lpstr>宋体</vt:lpstr>
      <vt:lpstr>Arial</vt:lpstr>
      <vt:lpstr>Calibri</vt:lpstr>
      <vt:lpstr>Times New Roman</vt:lpstr>
      <vt:lpstr>Office Theme</vt:lpstr>
      <vt:lpstr>SA WG3 Status report for FS_5G_ProSe_Ph3_SEC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Huawei-Leiao</cp:lastModifiedBy>
  <cp:revision>1323</cp:revision>
  <dcterms:created xsi:type="dcterms:W3CDTF">2008-08-30T09:32:10Z</dcterms:created>
  <dcterms:modified xsi:type="dcterms:W3CDTF">2024-05-29T06:30:53Z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(3)4tNesttpMeC//kT7PLcnBY7VULDdynSO4bVvSQ+1kCj3aBk7RxDYlk9WuDauxhvMtFP+7Q4Q
P5tRvLojrSRFf2acRy4ZtsUnC1wrX7aOB7QhxHbMmd7oQHW+8F7M8ssyArSy8loCHxcPDGWh
qmBisat1X5teZxHX0wSltzDdZmktGXNUvg2SD2k7AMsFa3N+OfD4NamKNc1OwSvb0wxvdzAn
zWRDsojDyjHXQ4jUlX</vt:lpwstr>
  </property>
  <property fmtid="{D5CDD505-2E9C-101B-9397-08002B2CF9AE}" pid="10" name="_2015_ms_pID_7253431">
    <vt:lpwstr>NZt9yqeTfB06gzvzrYlZ7jMhz92qOhIdV3ihB2Td7NpM6vdhOrssye
SrSRZqcQ8iLqwM235PT25ljrPMNHFePzt+hGG7f53VzphPKtuNm8j8Y9krkw4jamvXJP4NS8
bCLS2PRno5NiN28UD8qTgZVxrpesVYYEmM/7Tp6l222tIw3xsKTtzPFo+1/fH5TQlmr7DvBw
74m1WaiPFNcwHnz6TojUV9vzs4EPi7Q+2Ubw</vt:lpwstr>
  </property>
  <property fmtid="{D5CDD505-2E9C-101B-9397-08002B2CF9AE}" pid="11" name="_2015_ms_pID_7253432">
    <vt:lpwstr>Sw==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1715042187</vt:lpwstr>
  </property>
</Properties>
</file>