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792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2A6EA8"/>
    <a:srgbClr val="FF7C80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89B28-083C-43A8-973F-921019C770B2}" v="35" dt="2022-08-30T17:17:43.77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56" d="100"/>
          <a:sy n="56" d="100"/>
        </p:scale>
        <p:origin x="9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4002" y="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6/1/2023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6/1/2023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SA3#110 February 20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 24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, 2023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‘</a:t>
            </a:r>
            <a:r>
              <a:rPr lang="fr-FR" b="1" dirty="0"/>
              <a:t>MCXSec3</a:t>
            </a:r>
            <a:r>
              <a:rPr lang="fr-FR" dirty="0"/>
              <a:t>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34375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Tim Woodward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Motorola Solutions, </a:t>
            </a:r>
            <a:r>
              <a:rPr lang="en-GB" sz="1800" b="1" dirty="0" err="1">
                <a:latin typeface="Arial" charset="0"/>
              </a:rPr>
              <a:t>Inc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Subtitle 6">
            <a:extLst>
              <a:ext uri="{FF2B5EF4-FFF2-40B4-BE49-F238E27FC236}">
                <a16:creationId xmlns:a16="http://schemas.microsoft.com/office/drawing/2014/main" id="{4E4CDE1C-22BB-D77D-2F89-25D354C1C2F9}"/>
              </a:ext>
            </a:extLst>
          </p:cNvPr>
          <p:cNvSpPr txBox="1">
            <a:spLocks/>
          </p:cNvSpPr>
          <p:nvPr/>
        </p:nvSpPr>
        <p:spPr bwMode="auto">
          <a:xfrm>
            <a:off x="1399711" y="4980373"/>
            <a:ext cx="6400800" cy="76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defRPr/>
            </a:pPr>
            <a:endParaRPr lang="en-GB" altLang="en-US" sz="2000" kern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Dependencies: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/>
              <a:t>SA2/RAN impacts and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200" dirty="0"/>
              <a:t>None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‘MCXSec3’  status after SA3#110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334422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7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940015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Mission Critical security enhancements phase 3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MCXSec3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en-GB" sz="1200" dirty="0">
                        <a:solidFill>
                          <a:srgbClr val="FF33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TS 33.180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ontent Placeholder 7"/>
          <p:cNvSpPr>
            <a:spLocks noGrp="1"/>
          </p:cNvSpPr>
          <p:nvPr>
            <p:ph sz="half" idx="2"/>
          </p:nvPr>
        </p:nvSpPr>
        <p:spPr>
          <a:xfrm>
            <a:off x="503745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Complete</a:t>
            </a:r>
            <a:endParaRPr lang="en-US" altLang="zh-CN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None</a:t>
            </a: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4240D7DC-F113-4490-B4D3-A90F23706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5a888943-97ca-4c93-b605-714bb5e9e285"/>
    <ds:schemaRef ds:uri="http://schemas.microsoft.com/office/infopath/2007/PartnerControls"/>
    <ds:schemaRef ds:uri="http://purl.org/dc/terms/"/>
    <ds:schemaRef ds:uri="http://schemas.microsoft.com/office/2006/documentManagement/types"/>
    <ds:schemaRef ds:uri="e32f50e1-6846-4d7d-ad60-ccd6877e6c5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sharepoint/v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12154</TotalTime>
  <Words>80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SA WG3 Status report for ‘MCXSec3’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Nokia</cp:lastModifiedBy>
  <cp:revision>1319</cp:revision>
  <dcterms:created xsi:type="dcterms:W3CDTF">2008-08-30T09:32:10Z</dcterms:created>
  <dcterms:modified xsi:type="dcterms:W3CDTF">2023-06-01T16:22:56Z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</Properties>
</file>