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5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4" d="100"/>
          <a:sy n="84" d="100"/>
        </p:scale>
        <p:origin x="82" y="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61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 #111 May 22 –26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97455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Status report for FS_eNS_Ph3 after SA3 #111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Zander Lei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447" y="93403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Overall</a:t>
            </a:r>
            <a:r>
              <a:rPr lang="fr-FR" sz="2400" dirty="0">
                <a:solidFill>
                  <a:srgbClr val="FF0000"/>
                </a:solidFill>
              </a:rPr>
              <a:t> Plan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752BA4BC-AA6E-47DA-AB7D-00DE2E6BCAAF}"/>
              </a:ext>
            </a:extLst>
          </p:cNvPr>
          <p:cNvSpPr txBox="1">
            <a:spLocks/>
          </p:cNvSpPr>
          <p:nvPr/>
        </p:nvSpPr>
        <p:spPr bwMode="auto">
          <a:xfrm>
            <a:off x="589447" y="899285"/>
            <a:ext cx="7900283" cy="5493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May 2022 meeting (#107)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/>
              <a:t>SID approval  </a:t>
            </a:r>
            <a:endParaRPr lang="de-DE" altLang="de-DE" sz="1400" b="1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July 2022 meeting (#107ah)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kern="0" dirty="0"/>
              <a:t>Approval of </a:t>
            </a:r>
            <a:r>
              <a:rPr lang="en-US" sz="1400" kern="0" dirty="0"/>
              <a:t>Skeleton and Scope of </a:t>
            </a:r>
            <a:r>
              <a:rPr lang="de-DE" altLang="de-DE" sz="1400" kern="0" dirty="0"/>
              <a:t>TR 33.886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400" kern="0" dirty="0"/>
              <a:t>Proposals for new Key Issues</a:t>
            </a: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August 2022 meeting (#108)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Concentrate on key issues (new and updated)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New solutions are welcomed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October 2022 meeting (#108ah)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November 2022 meeting (#109)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and solutions</a:t>
            </a:r>
            <a:endParaRPr lang="de-DE" altLang="de-DE" sz="1600" b="1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January 2023 meeting (#109ah)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and solutions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February 2023 meeting (#110)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(no new key issues), solutions, and conclusions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April 2023 meeting (#110ah)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Key issues (no new </a:t>
            </a:r>
            <a:r>
              <a:rPr lang="en-US" altLang="zh-CN" sz="1400" kern="0" dirty="0"/>
              <a:t>key issues)</a:t>
            </a:r>
            <a:r>
              <a:rPr lang="en-US" sz="1400" kern="0" dirty="0"/>
              <a:t>, solutions, and conclusions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kern="0" dirty="0"/>
              <a:t>May 2023 meeting (#111)</a:t>
            </a:r>
            <a:endParaRPr lang="de-DE" altLang="de-DE" sz="1600" b="1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Solutions and conclusions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kern="0" dirty="0"/>
              <a:t>WID proposal, if any</a:t>
            </a:r>
          </a:p>
        </p:txBody>
      </p:sp>
    </p:spTree>
    <p:extLst>
      <p:ext uri="{BB962C8B-B14F-4D97-AF65-F5344CB8AC3E}">
        <p14:creationId xmlns:p14="http://schemas.microsoft.com/office/powerpoint/2010/main" val="8758446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01625" y="1400835"/>
            <a:ext cx="8515204" cy="50472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>
                <a:solidFill>
                  <a:srgbClr val="0000FF"/>
                </a:solidFill>
              </a:rPr>
              <a:t>Two solutions were evaluated.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>
                <a:solidFill>
                  <a:srgbClr val="0000FF"/>
                </a:solidFill>
              </a:rPr>
              <a:t>KI#2 and KI#3 were concluded.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>
                <a:solidFill>
                  <a:srgbClr val="0000FF"/>
                </a:solidFill>
              </a:rPr>
              <a:t>TR sent to SA for approval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600" b="1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SA2’s Study and WID</a:t>
            </a:r>
            <a:endParaRPr lang="en-US" sz="1400" dirty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TR 23.700-041 concluded and 100% completed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WID agreed and </a:t>
            </a:r>
            <a:r>
              <a:rPr lang="en-US" altLang="zh-CN" sz="1400" dirty="0"/>
              <a:t>Normative works are completing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600" b="1" dirty="0">
              <a:solidFill>
                <a:srgbClr val="0000FF"/>
              </a:solidFill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Issues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Nil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Wrap up TR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Not foreseen</a:t>
            </a:r>
            <a:endParaRPr lang="en-US" altLang="zh-CN" sz="1400" dirty="0">
              <a:solidFill>
                <a:srgbClr val="0000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77978" y="44486"/>
            <a:ext cx="5806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FS_eNS_Ph3</a:t>
            </a:r>
            <a:r>
              <a:rPr lang="en-US" sz="2400" kern="0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 status after SA3#111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505195"/>
              </p:ext>
            </p:extLst>
          </p:nvPr>
        </p:nvGraphicFramePr>
        <p:xfrm>
          <a:off x="301625" y="670875"/>
          <a:ext cx="8621658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25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3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7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681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enhanced security for network slicing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FS_eNS_Ph3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C1DE3C8-E84B-47AE-8A56-A89438A31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86710"/>
              </p:ext>
            </p:extLst>
          </p:nvPr>
        </p:nvGraphicFramePr>
        <p:xfrm>
          <a:off x="329182" y="3224364"/>
          <a:ext cx="8487647" cy="16024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449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080">
                  <a:extLst>
                    <a:ext uri="{9D8B030D-6E8A-4147-A177-3AD203B41FA5}">
                      <a16:colId xmlns:a16="http://schemas.microsoft.com/office/drawing/2014/main" val="560850317"/>
                    </a:ext>
                  </a:extLst>
                </a:gridCol>
                <a:gridCol w="201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Key Issues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KI status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/>
                        <a:t>Solutions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Solution status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 : providing VPLMN slice information to roaming UE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(missing threats and requirements)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concluded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 : temporary slice authorization and slice service area authorization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concluded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2442907034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#3: network slice admission control (NSAC)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endParaRPr lang="en-SG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concluded</a:t>
                      </a:r>
                      <a:endParaRPr lang="en-GB" sz="1200" b="0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30503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e0d6c333-3612-4d65-a7f4-5976eb42d46a"/>
    <ds:schemaRef ds:uri="71c5aaf6-e6ce-465b-b873-5148d2a4c105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67c731b-696e-4d20-8664-fee8943d9cc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8707</TotalTime>
  <Words>304</Words>
  <Application>Microsoft Office PowerPoint</Application>
  <PresentationFormat>On-screen Show (4:3)</PresentationFormat>
  <Paragraphs>83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Times New Roman</vt:lpstr>
      <vt:lpstr>Office Theme</vt:lpstr>
      <vt:lpstr>Status report for FS_eNS_Ph3 after SA3 #111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1399</cp:revision>
  <dcterms:created xsi:type="dcterms:W3CDTF">2008-08-30T09:32:10Z</dcterms:created>
  <dcterms:modified xsi:type="dcterms:W3CDTF">2023-06-01T02:58:50Z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(3)GcDJ/HWvzKY+Cc2JIXdP2IXYV7nmQ7L2kLDyiGTGVWP1nJelMUnGAY/1a4oQKzB1jI/ExnXM
mkOifGP2FOjLUyuLRfXBmmFHmVIf5L3ybR7fLRjKy3CLyqhBgQQbIHBXbZeoeJILJ6Ydu22t
4Y+OCFzd/DbxrJzf3xQYQAKW2ts94r1Dg0p91gDwcXwedp4EOIcULBfSupHpzMidssjMShbN
y39/zCj0gtSpe9O2oV</vt:lpwstr>
  </property>
  <property fmtid="{D5CDD505-2E9C-101B-9397-08002B2CF9AE}" pid="14" name="_2015_ms_pID_7253431">
    <vt:lpwstr>GuufimnTOFy0nbwdLgoWav6wm/hJj4l8u176YrTotZYPRrr27VklNH
FyEXcevIUuIwKI6ukVSS8O9nxRtdphhg5FM/ZJBrjzHBfEwRo2IuKXyKpw6W1E4wqYMUAkNj
Y+trpE7X4TD32I6n4I+5NzeSIWxjr7lzlQwQWNJkE4m2AZFYiXSYLHtWGhMC1Ly/Ou0bm6+Y
sfh9jgiL+Zsbpn+9ywBhzGpsQbZyGT5f0spg</vt:lpwstr>
  </property>
  <property fmtid="{D5CDD505-2E9C-101B-9397-08002B2CF9AE}" pid="15" name="_2015_ms_pID_7253432">
    <vt:lpwstr>tA==</vt:lpwstr>
  </property>
</Properties>
</file>