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 id="2147483904" r:id="rId2"/>
  </p:sldMasterIdLst>
  <p:notesMasterIdLst>
    <p:notesMasterId r:id="rId6"/>
  </p:notesMasterIdLst>
  <p:handoutMasterIdLst>
    <p:handoutMasterId r:id="rId7"/>
  </p:handoutMasterIdLst>
  <p:sldIdLst>
    <p:sldId id="496" r:id="rId3"/>
    <p:sldId id="497" r:id="rId4"/>
    <p:sldId id="314" r:id="rId5"/>
  </p:sldIdLst>
  <p:sldSz cx="12188825" cy="6858000"/>
  <p:notesSz cx="7315200" cy="96012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D632804-BBD3-984C-A477-A5B66191D0A2}">
          <p14:sldIdLst>
            <p14:sldId id="496"/>
            <p14:sldId id="497"/>
            <p14:sldId id="314"/>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meh Naguib" initials="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232C2F"/>
    <a:srgbClr val="ED812D"/>
    <a:srgbClr val="DDEBF7"/>
    <a:srgbClr val="8DA6B1"/>
    <a:srgbClr val="5B9BD5"/>
    <a:srgbClr val="E7E6E6"/>
    <a:srgbClr val="7F7F7F"/>
    <a:srgbClr val="EBE600"/>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39" autoAdjust="0"/>
    <p:restoredTop sz="74231" autoAdjust="0"/>
  </p:normalViewPr>
  <p:slideViewPr>
    <p:cSldViewPr snapToGrid="0">
      <p:cViewPr varScale="1">
        <p:scale>
          <a:sx n="86" d="100"/>
          <a:sy n="86" d="100"/>
        </p:scale>
        <p:origin x="2064" y="90"/>
      </p:cViewPr>
      <p:guideLst>
        <p:guide orient="horz" pos="2160"/>
        <p:guide orient="horz" pos="3744"/>
        <p:guide orient="horz" pos="960"/>
        <p:guide orient="horz" pos="1248"/>
        <p:guide pos="3839"/>
        <p:guide pos="7343"/>
        <p:guide pos="335"/>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3" d="100"/>
          <a:sy n="83" d="100"/>
        </p:scale>
        <p:origin x="-3156"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handoutMaster" Target="handoutMasters/handout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dirty="0"/>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E821AA6-70BE-4FDE-A8DC-DB381A688FD8}" type="datetimeFigureOut">
              <a:rPr lang="en-US"/>
              <a:t>11/5/2018</a:t>
            </a:fld>
            <a:endParaRPr dirty="0"/>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dirty="0"/>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46088" y="400050"/>
            <a:ext cx="4800600" cy="2701925"/>
          </a:xfrm>
          <a:prstGeom prst="rect">
            <a:avLst/>
          </a:prstGeom>
          <a:noFill/>
          <a:ln w="12700">
            <a:solidFill>
              <a:prstClr val="black"/>
            </a:solidFill>
          </a:ln>
        </p:spPr>
        <p:txBody>
          <a:bodyPr vert="horz" lIns="96661" tIns="48331" rIns="96661" bIns="48331" rtlCol="0" anchor="ctr"/>
          <a:lstStyle/>
          <a:p>
            <a:endParaRPr dirty="0"/>
          </a:p>
        </p:txBody>
      </p:sp>
      <p:sp>
        <p:nvSpPr>
          <p:cNvPr id="5" name="Notes Placeholder 4"/>
          <p:cNvSpPr>
            <a:spLocks noGrp="1"/>
          </p:cNvSpPr>
          <p:nvPr>
            <p:ph type="body" sz="quarter" idx="3"/>
          </p:nvPr>
        </p:nvSpPr>
        <p:spPr>
          <a:xfrm>
            <a:off x="406400" y="3280410"/>
            <a:ext cx="6502400" cy="5600700"/>
          </a:xfrm>
          <a:prstGeom prst="rect">
            <a:avLst/>
          </a:prstGeom>
        </p:spPr>
        <p:txBody>
          <a:bodyPr vert="horz" lIns="0" tIns="0" rIns="0" bIns="96661" rtlCol="0">
            <a:normAutofit/>
          </a:bodyPr>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406400" y="9041130"/>
            <a:ext cx="4958080" cy="238364"/>
          </a:xfrm>
          <a:prstGeom prst="rect">
            <a:avLst/>
          </a:prstGeom>
        </p:spPr>
        <p:txBody>
          <a:bodyPr vert="horz" lIns="96661" tIns="48331" rIns="96661" bIns="48331" rtlCol="0" anchor="b"/>
          <a:lstStyle>
            <a:lvl1pPr algn="l">
              <a:defRPr sz="1300"/>
            </a:lvl1pPr>
          </a:lstStyle>
          <a:p>
            <a:endParaRPr dirty="0"/>
          </a:p>
        </p:txBody>
      </p:sp>
      <p:sp>
        <p:nvSpPr>
          <p:cNvPr id="7" name="Slide Number Placeholder 6"/>
          <p:cNvSpPr>
            <a:spLocks noGrp="1"/>
          </p:cNvSpPr>
          <p:nvPr>
            <p:ph type="sldNum" sz="quarter" idx="5"/>
          </p:nvPr>
        </p:nvSpPr>
        <p:spPr>
          <a:xfrm>
            <a:off x="6096000" y="9041130"/>
            <a:ext cx="812800" cy="238364"/>
          </a:xfrm>
          <a:prstGeom prst="rect">
            <a:avLst/>
          </a:prstGeom>
        </p:spPr>
        <p:txBody>
          <a:bodyPr vert="horz" lIns="96661" tIns="48331" rIns="96661" bIns="48331" rtlCol="0" anchor="b"/>
          <a:lstStyle>
            <a:lvl1pPr algn="r">
              <a:defRPr sz="13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100" kern="1200">
        <a:solidFill>
          <a:schemeClr val="tx1"/>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chemeClr val="tx1"/>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a:t>
            </a:fld>
            <a:endParaRPr lang="en-US" dirty="0">
              <a:solidFill>
                <a:srgbClr val="5F5F5F"/>
              </a:solidFill>
            </a:endParaRPr>
          </a:p>
        </p:txBody>
      </p:sp>
    </p:spTree>
    <p:extLst>
      <p:ext uri="{BB962C8B-B14F-4D97-AF65-F5344CB8AC3E}">
        <p14:creationId xmlns:p14="http://schemas.microsoft.com/office/powerpoint/2010/main" val="36345791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endParaRPr lang="en-US" dirty="0"/>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9" name="Picture 8"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0" name="Picture 9" descr="Oracle logo in white on red staging background" title="Oracle red badge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1" name="TextBox 1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title="Section Header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5" name="Rectangle 14" descr="Full bleed 4-color photo can be inserted here" title="Section Header with Pictu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9" name="Picture 18"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20" name="TextBox 1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a:t>Click to edit Master text styles</a:t>
            </a:r>
          </a:p>
          <a:p>
            <a:pPr lvl="1"/>
            <a:r>
              <a:rPr lang="en-US"/>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a:t>XX</a:t>
            </a:r>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0" name="Picture 9"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9" name="Picture 8" descr="Oracle logo in white on red staging background" title="Oracle red badge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1" name="TextBox 1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1EAA63-D034-42AE-91FA-B13B9518C7BE}" type="slidenum">
              <a:rPr lang="en-US" smtClean="0"/>
              <a:t>‹#›</a:t>
            </a:fld>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t>‹#›</a:t>
            </a:fld>
            <a:endParaRPr 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t>‹#›</a:t>
            </a:fld>
            <a:endParaRPr lang="en-US"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endParaRPr lang="en-US" dirty="0"/>
          </a:p>
        </p:txBody>
      </p:sp>
      <p:sp>
        <p:nvSpPr>
          <p:cNvPr id="14" name="TextBox 13"/>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1" name="Picture 10"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2" name="Picture 11"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title="Large metric with 4-color photo"/>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a:t>
            </a:r>
          </a:p>
        </p:txBody>
      </p:sp>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4EAF17A-378C-49D5-A479-C71FF9D7F1E7}" type="slidenum">
              <a:rPr lang="en-US" smtClean="0"/>
              <a:t>‹#›</a:t>
            </a:fld>
            <a:endParaRPr lang="en-US" dirty="0"/>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1025071"/>
          </a:xfrm>
        </p:spPr>
        <p:txBody>
          <a:bodyPr anchor="t" anchorCtr="0"/>
          <a:lstStyle/>
          <a:p>
            <a:r>
              <a:rPr lang="en-US"/>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54240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text</a:t>
            </a: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5" name="Picture 14"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4" name="Picture 13"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dirty="0"/>
          </a:p>
        </p:txBody>
      </p:sp>
      <p:sp>
        <p:nvSpPr>
          <p:cNvPr id="4" name="Footer Placeholder 3"/>
          <p:cNvSpPr>
            <a:spLocks noGrp="1"/>
          </p:cNvSpPr>
          <p:nvPr>
            <p:ph type="ftr" sz="quarter" idx="11"/>
          </p:nvPr>
        </p:nvSpPr>
        <p:spPr/>
        <p:txBody>
          <a:bodyPr/>
          <a:lstStyle/>
          <a:p>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New Template_Title 1">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1"/>
            <a:ext cx="12188825" cy="6857999"/>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p>
        </p:txBody>
      </p:sp>
      <p:sp>
        <p:nvSpPr>
          <p:cNvPr id="7" name="Rectangle 6"/>
          <p:cNvSpPr/>
          <p:nvPr userDrawn="1"/>
        </p:nvSpPr>
        <p:spPr>
          <a:xfrm>
            <a:off x="7618016" y="0"/>
            <a:ext cx="4570809" cy="68580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lang="en-US" dirty="0"/>
          </a:p>
        </p:txBody>
      </p:sp>
      <p:pic>
        <p:nvPicPr>
          <p:cNvPr id="8" name="Picture 7" descr="O_signature_wh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8485" y="338661"/>
            <a:ext cx="2864374" cy="883412"/>
          </a:xfrm>
          <a:prstGeom prst="rect">
            <a:avLst/>
          </a:prstGeom>
        </p:spPr>
      </p:pic>
      <p:sp>
        <p:nvSpPr>
          <p:cNvPr id="17" name="Title 1"/>
          <p:cNvSpPr>
            <a:spLocks noGrp="1"/>
          </p:cNvSpPr>
          <p:nvPr>
            <p:ph type="title" hasCustomPrompt="1"/>
          </p:nvPr>
        </p:nvSpPr>
        <p:spPr bwMode="white">
          <a:xfrm>
            <a:off x="601822" y="2111023"/>
            <a:ext cx="6700187" cy="1640876"/>
          </a:xfrm>
        </p:spPr>
        <p:txBody>
          <a:bodyPr anchor="b" anchorCtr="0"/>
          <a:lstStyle>
            <a:lvl1pPr>
              <a:defRPr sz="3700">
                <a:solidFill>
                  <a:schemeClr val="bg1"/>
                </a:solidFill>
              </a:defRPr>
            </a:lvl1pPr>
          </a:lstStyle>
          <a:p>
            <a:r>
              <a:rPr lang="en-US" dirty="0"/>
              <a:t>Click to edit title</a:t>
            </a:r>
          </a:p>
        </p:txBody>
      </p:sp>
      <p:sp>
        <p:nvSpPr>
          <p:cNvPr id="5" name="Text Placeholder 4"/>
          <p:cNvSpPr>
            <a:spLocks noGrp="1"/>
          </p:cNvSpPr>
          <p:nvPr>
            <p:ph type="body" sz="quarter" idx="13"/>
          </p:nvPr>
        </p:nvSpPr>
        <p:spPr bwMode="white">
          <a:xfrm>
            <a:off x="600976" y="3885701"/>
            <a:ext cx="6701032" cy="1397499"/>
          </a:xfrm>
        </p:spPr>
        <p:txBody>
          <a:bodyPr lIns="0" tIns="0"/>
          <a:lstStyle>
            <a:lvl1pPr marL="0" indent="0">
              <a:spcAft>
                <a:spcPts val="0"/>
              </a:spcAft>
              <a:buNone/>
              <a:defRPr>
                <a:solidFill>
                  <a:schemeClr val="bg1"/>
                </a:solidFill>
              </a:defRPr>
            </a:lvl1pPr>
          </a:lstStyle>
          <a:p>
            <a:pPr lvl="0"/>
            <a:r>
              <a:rPr lang="en-US"/>
              <a:t>Click to edit Master text styles</a:t>
            </a:r>
          </a:p>
        </p:txBody>
      </p:sp>
      <p:sp>
        <p:nvSpPr>
          <p:cNvPr id="3" name="Picture Placeholder 2"/>
          <p:cNvSpPr>
            <a:spLocks noGrp="1"/>
          </p:cNvSpPr>
          <p:nvPr>
            <p:ph type="pic" sz="quarter" idx="14" hasCustomPrompt="1"/>
          </p:nvPr>
        </p:nvSpPr>
        <p:spPr>
          <a:xfrm>
            <a:off x="7618016" y="0"/>
            <a:ext cx="4570809" cy="6858000"/>
          </a:xfrm>
          <a:effectLst>
            <a:innerShdw blurRad="63500" dist="50800" dir="10800000">
              <a:prstClr val="black">
                <a:alpha val="50000"/>
              </a:prstClr>
            </a:innerShdw>
          </a:effectLst>
        </p:spPr>
        <p:txBody>
          <a:bodyPr anchor="ctr" anchorCtr="1"/>
          <a:lstStyle>
            <a:lvl1pPr marL="80419" indent="0">
              <a:buFontTx/>
              <a:buNone/>
              <a:defRPr baseline="0">
                <a:solidFill>
                  <a:schemeClr val="bg1"/>
                </a:solidFill>
              </a:defRPr>
            </a:lvl1pPr>
          </a:lstStyle>
          <a:p>
            <a:r>
              <a:rPr lang="en-US" dirty="0"/>
              <a:t>Insert Picture Here</a:t>
            </a:r>
          </a:p>
        </p:txBody>
      </p:sp>
    </p:spTree>
    <p:extLst>
      <p:ext uri="{BB962C8B-B14F-4D97-AF65-F5344CB8AC3E}">
        <p14:creationId xmlns:p14="http://schemas.microsoft.com/office/powerpoint/2010/main" val="109098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uild="p">
        <p:tmplLst>
          <p:tmpl lvl="1">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New Template_Graphic Section Divider">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1070070" y="2095791"/>
            <a:ext cx="6277102" cy="1467631"/>
          </a:xfrm>
        </p:spPr>
        <p:txBody>
          <a:bodyPr anchor="t" anchorCtr="0"/>
          <a:lstStyle>
            <a:lvl1pPr>
              <a:defRPr sz="3700" b="1">
                <a:ln w="0">
                  <a:noFill/>
                </a:ln>
                <a:solidFill>
                  <a:schemeClr val="tx1"/>
                </a:solidFill>
                <a:effectLst/>
              </a:defRPr>
            </a:lvl1pPr>
          </a:lstStyle>
          <a:p>
            <a:r>
              <a:rPr lang="en-US" dirty="0"/>
              <a:t>Click to edit text </a:t>
            </a:r>
          </a:p>
        </p:txBody>
      </p:sp>
      <p:sp>
        <p:nvSpPr>
          <p:cNvPr id="12" name="Rectangle 11"/>
          <p:cNvSpPr/>
          <p:nvPr userDrawn="1"/>
        </p:nvSpPr>
        <p:spPr>
          <a:xfrm>
            <a:off x="7618016" y="1"/>
            <a:ext cx="4570809" cy="6175023"/>
          </a:xfrm>
          <a:prstGeom prst="rect">
            <a:avLst/>
          </a:prstGeom>
          <a:gradFill flip="none" rotWithShape="1">
            <a:gsLst>
              <a:gs pos="100000">
                <a:srgbClr val="FF1414"/>
              </a:gs>
              <a:gs pos="0">
                <a:srgbClr val="AA0000"/>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p>
        </p:txBody>
      </p:sp>
      <p:grpSp>
        <p:nvGrpSpPr>
          <p:cNvPr id="6" name="Group 5"/>
          <p:cNvGrpSpPr/>
          <p:nvPr userDrawn="1"/>
        </p:nvGrpSpPr>
        <p:grpSpPr>
          <a:xfrm>
            <a:off x="0" y="6172201"/>
            <a:ext cx="12188825" cy="224367"/>
            <a:chOff x="0" y="4629150"/>
            <a:chExt cx="9144000" cy="168275"/>
          </a:xfrm>
        </p:grpSpPr>
        <p:pic>
          <p:nvPicPr>
            <p:cNvPr id="7" name="Picture 25" descr="Red B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8"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Tree>
    <p:extLst>
      <p:ext uri="{BB962C8B-B14F-4D97-AF65-F5344CB8AC3E}">
        <p14:creationId xmlns:p14="http://schemas.microsoft.com/office/powerpoint/2010/main" val="4671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72183" y="327385"/>
            <a:ext cx="10969924" cy="541860"/>
          </a:xfrm>
        </p:spPr>
        <p:txBody>
          <a:bodyPr anchor="t" anchorCtr="0"/>
          <a:lstStyle/>
          <a:p>
            <a:r>
              <a:rPr lang="en-US" dirty="0"/>
              <a:t>Click to edit Master title style</a:t>
            </a:r>
            <a:br>
              <a:rPr lang="en-US" dirty="0"/>
            </a:b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1072183" y="86428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385654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dirty="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18E200CA-304A-C040-8993-92140E9F0226}" type="datetime1">
              <a:rPr lang="en-US" smtClean="0"/>
              <a:pPr/>
              <a:t>11/5/2018</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dirty="0"/>
              <a:t>Confidential – Oracle Internal Restricted</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70531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5422F447-0638-D54F-A582-4FDB58DEC84B}" type="datetime1">
              <a:rPr lang="en-US" smtClean="0"/>
              <a:pPr/>
              <a:t>11/5/2018</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41694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OIC Title Slide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ctangle 11"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5903492" cy="1470025"/>
          </a:xfrm>
        </p:spPr>
        <p:txBody>
          <a:bodyPr/>
          <a:lstStyle>
            <a:lvl1pPr>
              <a:lnSpc>
                <a:spcPct val="80000"/>
              </a:lnSpc>
              <a:defRPr sz="4800">
                <a:solidFill>
                  <a:schemeClr val="tx1"/>
                </a:solidFill>
              </a:defRPr>
            </a:lvl1pPr>
          </a:lstStyle>
          <a:p>
            <a:r>
              <a:rPr lang="en-US" dirty="0"/>
              <a:t>Click to edit Master title style</a:t>
            </a:r>
            <a:endParaRPr dirty="0"/>
          </a:p>
        </p:txBody>
      </p:sp>
      <p:sp>
        <p:nvSpPr>
          <p:cNvPr id="3" name="Subtitle 2"/>
          <p:cNvSpPr>
            <a:spLocks noGrp="1"/>
          </p:cNvSpPr>
          <p:nvPr>
            <p:ph type="subTitle" idx="1"/>
          </p:nvPr>
        </p:nvSpPr>
        <p:spPr>
          <a:xfrm>
            <a:off x="531762" y="2286000"/>
            <a:ext cx="5903544"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1814" y="3429451"/>
            <a:ext cx="5034099" cy="2514149"/>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C1AB73E5-ADCA-1347-A350-C9B89A458CDF}" type="datetime1">
              <a:rPr lang="en-US" smtClean="0">
                <a:solidFill>
                  <a:srgbClr val="FFFFFF"/>
                </a:solidFill>
              </a:rPr>
              <a:pPr/>
              <a:t>11/5/2018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dirty="0">
                <a:solidFill>
                  <a:srgbClr val="FFFFFF"/>
                </a:solidFill>
              </a:rPr>
              <a:t>Confidential – Oracle Internal Restricted</a:t>
            </a: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1321" y="85061"/>
            <a:ext cx="2321811" cy="1625267"/>
          </a:xfrm>
          <a:prstGeom prst="rect">
            <a:avLst/>
          </a:prstGeom>
        </p:spPr>
      </p:pic>
    </p:spTree>
    <p:extLst>
      <p:ext uri="{BB962C8B-B14F-4D97-AF65-F5344CB8AC3E}">
        <p14:creationId xmlns:p14="http://schemas.microsoft.com/office/powerpoint/2010/main" val="36716715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text</a:t>
            </a:r>
          </a:p>
        </p:txBody>
      </p:sp>
      <p:sp>
        <p:nvSpPr>
          <p:cNvPr id="15" name="Rectangle 14"/>
          <p:cNvSpPr/>
          <p:nvPr/>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17" name="TextBox 1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4" name="Picture 13"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8" name="Rectangle 17"/>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OIC Title Slide with Graphics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5926495" cy="1470025"/>
          </a:xfrm>
        </p:spPr>
        <p:txBody>
          <a:bodyPr/>
          <a:lstStyle>
            <a:lvl1pPr>
              <a:lnSpc>
                <a:spcPct val="80000"/>
              </a:lnSpc>
              <a:defRPr sz="4800">
                <a:solidFill>
                  <a:schemeClr val="tx1"/>
                </a:solidFill>
              </a:defRPr>
            </a:lvl1pPr>
          </a:lstStyle>
          <a:p>
            <a:r>
              <a:rPr lang="en-US" dirty="0"/>
              <a:t>Click to edit Master title style</a:t>
            </a:r>
            <a:endParaRPr dirty="0"/>
          </a:p>
        </p:txBody>
      </p:sp>
      <p:sp>
        <p:nvSpPr>
          <p:cNvPr id="3" name="Subtitle 2"/>
          <p:cNvSpPr>
            <a:spLocks noGrp="1"/>
          </p:cNvSpPr>
          <p:nvPr>
            <p:ph type="subTitle" idx="1"/>
          </p:nvPr>
        </p:nvSpPr>
        <p:spPr>
          <a:xfrm>
            <a:off x="531762" y="2286000"/>
            <a:ext cx="5926547"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1B1D274B-EA0C-5441-BC53-D6DE452EB9E7}" type="datetime1">
              <a:rPr lang="en-US" smtClean="0">
                <a:solidFill>
                  <a:srgbClr val="FFFFFF"/>
                </a:solidFill>
              </a:rPr>
              <a:pPr/>
              <a:t>11/5/2018</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dirty="0">
                <a:solidFill>
                  <a:srgbClr val="FFFFFF"/>
                </a:solidFill>
              </a:rPr>
              <a:t>Confidential – Oracle Internal Restricted</a:t>
            </a:r>
          </a:p>
        </p:txBody>
      </p:sp>
      <p:sp>
        <p:nvSpPr>
          <p:cNvPr id="13" name="Text Placeholder 12"/>
          <p:cNvSpPr>
            <a:spLocks noGrp="1"/>
          </p:cNvSpPr>
          <p:nvPr>
            <p:ph type="body" sz="quarter" idx="13" hasCustomPrompt="1"/>
          </p:nvPr>
        </p:nvSpPr>
        <p:spPr>
          <a:xfrm>
            <a:off x="531815" y="3429451"/>
            <a:ext cx="4941334" cy="2514149"/>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1321" y="85061"/>
            <a:ext cx="2321811" cy="1625267"/>
          </a:xfrm>
          <a:prstGeom prst="rect">
            <a:avLst/>
          </a:prstGeom>
        </p:spPr>
      </p:pic>
    </p:spTree>
    <p:extLst>
      <p:ext uri="{BB962C8B-B14F-4D97-AF65-F5344CB8AC3E}">
        <p14:creationId xmlns:p14="http://schemas.microsoft.com/office/powerpoint/2010/main" val="23481696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D73DEB30-233D-2949-81C2-C8BFBD45E096}" type="datetime1">
              <a:rPr lang="en-US" smtClean="0">
                <a:solidFill>
                  <a:srgbClr val="58595B"/>
                </a:solidFill>
              </a:rPr>
              <a:pPr/>
              <a:t>11/5/2018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89712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76FE6C8E-A310-8245-A41A-E019203CBC36}" type="datetime1">
              <a:rPr lang="en-US" smtClean="0">
                <a:solidFill>
                  <a:srgbClr val="58595B"/>
                </a:solidFill>
              </a:rPr>
              <a:pPr/>
              <a:t>11/5/2018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132663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4" name="Date Placeholder 3"/>
          <p:cNvSpPr>
            <a:spLocks noGrp="1"/>
          </p:cNvSpPr>
          <p:nvPr>
            <p:ph type="dt" sz="half" idx="10"/>
          </p:nvPr>
        </p:nvSpPr>
        <p:spPr/>
        <p:txBody>
          <a:bodyPr/>
          <a:lstStyle/>
          <a:p>
            <a:fld id="{FA59907D-644C-9347-A162-0C74DD30CB26}" type="datetime1">
              <a:rPr lang="en-US" smtClean="0">
                <a:solidFill>
                  <a:srgbClr val="58595B"/>
                </a:solidFill>
              </a:rPr>
              <a:pPr/>
              <a:t>11/5/2018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4286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35D608-A191-744F-B4DE-7F9FD4F38567}" type="datetime1">
              <a:rPr lang="en-US" smtClean="0">
                <a:solidFill>
                  <a:srgbClr val="58595B"/>
                </a:solidFill>
              </a:rPr>
              <a:pPr/>
              <a:t>11/5/2018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21957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OIC 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3" y="1690777"/>
            <a:ext cx="5219630" cy="2281147"/>
          </a:xfrm>
        </p:spPr>
        <p:txBody>
          <a:bodyPr anchor="b"/>
          <a:lstStyle>
            <a:lvl1pPr algn="l">
              <a:lnSpc>
                <a:spcPct val="80000"/>
              </a:lnSpc>
              <a:defRPr sz="4800" b="0" cap="none" baseline="0">
                <a:solidFill>
                  <a:schemeClr val="tx1"/>
                </a:solidFill>
              </a:defRPr>
            </a:lvl1pPr>
          </a:lstStyle>
          <a:p>
            <a:r>
              <a:rPr lang="en-US" dirty="0"/>
              <a:t>Click to edit Master title style</a:t>
            </a:r>
            <a:endParaRPr dirty="0"/>
          </a:p>
        </p:txBody>
      </p:sp>
      <p:sp>
        <p:nvSpPr>
          <p:cNvPr id="3" name="Text Placeholder 2"/>
          <p:cNvSpPr>
            <a:spLocks noGrp="1"/>
          </p:cNvSpPr>
          <p:nvPr>
            <p:ph type="body" idx="1"/>
          </p:nvPr>
        </p:nvSpPr>
        <p:spPr>
          <a:xfrm>
            <a:off x="531813" y="4038597"/>
            <a:ext cx="3650317" cy="1746851"/>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01C5BE51-33B7-B04F-A26C-F86548CE84DE}" type="datetime1">
              <a:rPr lang="en-US" smtClean="0"/>
              <a:pPr/>
              <a:t>11/5/2018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8746412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1_OIC Section Header wGraphic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3" y="1690777"/>
            <a:ext cx="5219630" cy="2281147"/>
          </a:xfrm>
        </p:spPr>
        <p:txBody>
          <a:bodyPr anchor="b"/>
          <a:lstStyle>
            <a:lvl1pPr algn="l">
              <a:lnSpc>
                <a:spcPct val="80000"/>
              </a:lnSpc>
              <a:defRPr sz="4800" b="0" cap="none" baseline="0">
                <a:solidFill>
                  <a:schemeClr val="tx1"/>
                </a:solidFill>
              </a:defRPr>
            </a:lvl1pPr>
          </a:lstStyle>
          <a:p>
            <a:r>
              <a:rPr lang="en-US" dirty="0"/>
              <a:t>Click to edit Master title style</a:t>
            </a:r>
            <a:endParaRPr dirty="0"/>
          </a:p>
        </p:txBody>
      </p:sp>
      <p:sp>
        <p:nvSpPr>
          <p:cNvPr id="3" name="Text Placeholder 2"/>
          <p:cNvSpPr>
            <a:spLocks noGrp="1"/>
          </p:cNvSpPr>
          <p:nvPr>
            <p:ph type="body" idx="1"/>
          </p:nvPr>
        </p:nvSpPr>
        <p:spPr>
          <a:xfrm>
            <a:off x="531813" y="4038597"/>
            <a:ext cx="3650317" cy="1746851"/>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F886DFF0-5146-224F-A622-350E2308A1C6}" type="datetime1">
              <a:rPr lang="en-US" smtClean="0"/>
              <a:pPr/>
              <a:t>11/5/2018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480911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dirty="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DB67EC88-2A6A-4341-8E53-4689E0FAFC2E}"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70648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658F403-91D3-414C-AE1A-332247EC4E84}"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990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B57D92A-BDD5-B84D-A7FC-DA862CF35DA4}"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321717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D6E915C-8096-0F42-842E-622E3F8232BB}"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240000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844456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7706333"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8742348" y="1524001"/>
            <a:ext cx="2914664"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2093BA85-1790-6649-A834-14A800818DCA}"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9434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21EF1F4-BAFD-E74F-8D0D-64442B66D718}"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42474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C735826-A579-DA4E-A49A-B13316F3C57B}"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95534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34C318E-E116-F34E-963F-A2A7AECC11F2}"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47441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7FA5BE3-EDA7-324B-B979-595737CC74C3}"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lang="en-US" dirty="0"/>
              <a:t>XX</a:t>
            </a:r>
          </a:p>
        </p:txBody>
      </p:sp>
    </p:spTree>
    <p:extLst>
      <p:ext uri="{BB962C8B-B14F-4D97-AF65-F5344CB8AC3E}">
        <p14:creationId xmlns:p14="http://schemas.microsoft.com/office/powerpoint/2010/main" val="235600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24578D28-22D0-8B4D-9F28-010FD74DA5D4}" type="datetime1">
              <a:rPr lang="en-US" smtClean="0">
                <a:solidFill>
                  <a:srgbClr val="58595B"/>
                </a:solidFill>
              </a:rPr>
              <a:pPr/>
              <a:t>11/5/2018</a:t>
            </a:fld>
            <a:endParaRPr dirty="0">
              <a:solidFill>
                <a:srgbClr val="58595B"/>
              </a:solidFill>
            </a:endParaRPr>
          </a:p>
        </p:txBody>
      </p:sp>
      <p:sp>
        <p:nvSpPr>
          <p:cNvPr id="8" name="Footer Placeholder 7"/>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9" name="Slide Number Placeholder 8"/>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55116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3BE3699-E197-BF4F-83BF-1D583F194DB1}" type="datetime1">
              <a:rPr lang="en-US" smtClean="0">
                <a:solidFill>
                  <a:srgbClr val="58595B"/>
                </a:solidFill>
              </a:rPr>
              <a:pPr/>
              <a:t>11/5/2018</a:t>
            </a:fld>
            <a:endParaRPr dirty="0">
              <a:solidFill>
                <a:srgbClr val="58595B"/>
              </a:solidFill>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472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DB7F48-2C86-C644-A361-6DA7C525CD24}" type="datetime1">
              <a:rPr lang="en-US" smtClean="0">
                <a:solidFill>
                  <a:srgbClr val="58595B"/>
                </a:solidFill>
              </a:rPr>
              <a:pPr/>
              <a:t>11/5/2018</a:t>
            </a:fld>
            <a:endParaRPr dirty="0">
              <a:solidFill>
                <a:srgbClr val="58595B"/>
              </a:solidFill>
            </a:endParaRPr>
          </a:p>
        </p:txBody>
      </p:sp>
      <p:sp>
        <p:nvSpPr>
          <p:cNvPr id="4" name="Footer Placeholder 3"/>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65607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879AC0-9D5C-7E41-9C4D-E4701E96D3C8}" type="datetime1">
              <a:rPr lang="en-US" smtClean="0">
                <a:solidFill>
                  <a:srgbClr val="58595B"/>
                </a:solidFill>
              </a:rPr>
              <a:pPr/>
              <a:t>11/5/2018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727294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C581C0C-4D02-7F4A-AD00-E64339EE41A8}"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68339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835BB95-B3F1-CB40-ACE7-D831C532E5AD}"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09463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E73186C-0FDC-7942-AD88-0399BF4DFA74}"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6880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44850ED-D3ED-034F-BB6D-D76BACAD9B00}"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26514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5" name="Date Placeholder 4"/>
          <p:cNvSpPr>
            <a:spLocks noGrp="1"/>
          </p:cNvSpPr>
          <p:nvPr>
            <p:ph type="dt" sz="half" idx="10"/>
          </p:nvPr>
        </p:nvSpPr>
        <p:spPr/>
        <p:txBody>
          <a:bodyPr/>
          <a:lstStyle/>
          <a:p>
            <a:fld id="{162DB567-A021-DB4A-A9C1-65AF0F0C2D5E}"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77127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fld id="{C9DA1AF9-1D22-AF4D-BD3E-ADAADC9B2549}"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Tree>
    <p:extLst>
      <p:ext uri="{BB962C8B-B14F-4D97-AF65-F5344CB8AC3E}">
        <p14:creationId xmlns:p14="http://schemas.microsoft.com/office/powerpoint/2010/main" val="3676533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5" name="Date Placeholder 4"/>
          <p:cNvSpPr>
            <a:spLocks noGrp="1"/>
          </p:cNvSpPr>
          <p:nvPr>
            <p:ph type="dt" sz="half" idx="10"/>
          </p:nvPr>
        </p:nvSpPr>
        <p:spPr/>
        <p:txBody>
          <a:bodyPr/>
          <a:lstStyle/>
          <a:p>
            <a:fld id="{6ECDAF1B-5A67-EC43-8E95-3B002A6B16DA}"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6793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fld id="{04476E59-BB68-C640-825F-908353AC7E26}" type="datetime1">
              <a:rPr lang="en-US" smtClean="0">
                <a:solidFill>
                  <a:srgbClr val="58595B"/>
                </a:solidFill>
              </a:rPr>
              <a:pPr/>
              <a:t>11/5/2018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Tree>
    <p:extLst>
      <p:ext uri="{BB962C8B-B14F-4D97-AF65-F5344CB8AC3E}">
        <p14:creationId xmlns:p14="http://schemas.microsoft.com/office/powerpoint/2010/main" val="174885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2" name="Group 1"/>
          <p:cNvGrpSpPr/>
          <p:nvPr/>
        </p:nvGrpSpPr>
        <p:grpSpPr>
          <a:xfrm>
            <a:off x="0" y="0"/>
            <a:ext cx="12189399" cy="6858000"/>
            <a:chOff x="-287" y="0"/>
            <a:chExt cx="12189399" cy="6858000"/>
          </a:xfrm>
          <a:solidFill>
            <a:srgbClr val="D8E1E6"/>
          </a:solidFill>
        </p:grpSpPr>
        <p:sp>
          <p:nvSpPr>
            <p:cNvPr id="10" name="Rectangle 9"/>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A8D21224-B37C-FB43-AED0-6DE4DC743C8E}" type="datetime1">
              <a:rPr lang="en-US" smtClean="0"/>
              <a:pPr/>
              <a:t>11/5/2018</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105166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A82EC3-2C05-D343-977D-A2829AEB470C}" type="datetime1">
              <a:rPr lang="en-US" smtClean="0">
                <a:solidFill>
                  <a:srgbClr val="58595B"/>
                </a:solidFill>
              </a:rPr>
              <a:pPr/>
              <a:t>11/5/2018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8595B"/>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8595B"/>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589392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B20E30-9C67-0F42-89CE-BF075DF05DC8}" type="datetime1">
              <a:rPr lang="en-US" smtClean="0">
                <a:solidFill>
                  <a:srgbClr val="58595B"/>
                </a:solidFill>
              </a:rPr>
              <a:pPr/>
              <a:t>11/5/2018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8595B"/>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8595B"/>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8391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1FEED605-C284-3E49-94A7-F5CA7FC3D761}" type="datetime1">
              <a:rPr lang="en-US" smtClean="0">
                <a:solidFill>
                  <a:srgbClr val="58595B"/>
                </a:solidFill>
              </a:rPr>
              <a:pPr/>
              <a:t>11/5/2018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2330527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grpSp>
        <p:nvGrpSpPr>
          <p:cNvPr id="10" name="Group 9"/>
          <p:cNvGrpSpPr/>
          <p:nvPr userDrawn="1"/>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Tree>
    <p:extLst>
      <p:ext uri="{BB962C8B-B14F-4D97-AF65-F5344CB8AC3E}">
        <p14:creationId xmlns:p14="http://schemas.microsoft.com/office/powerpoint/2010/main" val="8803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737CB7B-EF57-914D-ACE9-8B17D3369D6C}" type="datetime1">
              <a:rPr lang="en-US" smtClean="0">
                <a:solidFill>
                  <a:srgbClr val="58595B"/>
                </a:solidFill>
              </a:rPr>
              <a:pPr/>
              <a:t>11/5/2018</a:t>
            </a:fld>
            <a:endParaRPr lang="en-US"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p>
        </p:txBody>
      </p:sp>
      <p:sp>
        <p:nvSpPr>
          <p:cNvPr id="6" name="Slide Number Placeholder 5"/>
          <p:cNvSpPr>
            <a:spLocks noGrp="1"/>
          </p:cNvSpPr>
          <p:nvPr>
            <p:ph type="sldNum" sz="quarter" idx="12"/>
          </p:nvPr>
        </p:nvSpPr>
        <p:spPr/>
        <p:txBody>
          <a:bodyPr/>
          <a:lstStyle/>
          <a:p>
            <a:fld id="{D4EAF17A-378C-49D5-A479-C71FF9D7F1E7}" type="slidenum">
              <a:rPr lang="en-US" smtClean="0">
                <a:solidFill>
                  <a:srgbClr val="58595B"/>
                </a:solidFill>
              </a:rPr>
              <a:pPr/>
              <a:t>‹#›</a:t>
            </a:fld>
            <a:endParaRPr lang="en-US" dirty="0">
              <a:solidFill>
                <a:srgbClr val="58595B"/>
              </a:solidFill>
            </a:endParaRPr>
          </a:p>
        </p:txBody>
      </p:sp>
    </p:spTree>
    <p:extLst>
      <p:ext uri="{BB962C8B-B14F-4D97-AF65-F5344CB8AC3E}">
        <p14:creationId xmlns:p14="http://schemas.microsoft.com/office/powerpoint/2010/main" val="390889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dirty="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8D045E1C-F06C-BF45-B44D-DD716CCA4F6C}" type="datetime1">
              <a:rPr lang="en-US" smtClean="0">
                <a:solidFill>
                  <a:srgbClr val="58595B"/>
                </a:solidFill>
              </a:rPr>
              <a:pPr/>
              <a:t>11/5/2018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259508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cSld name="Title Slide with Pictur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a:defRPr>
                <a:solidFill>
                  <a:schemeClr val="tx1">
                    <a:alpha val="0"/>
                  </a:schemeClr>
                </a:solidFill>
              </a:defRPr>
            </a:lvl1pPr>
          </a:lstStyle>
          <a:p>
            <a:fld id="{C51EAA63-D034-42AE-91FA-B13B9518C7BE}" type="slidenum">
              <a:rPr>
                <a:solidFill>
                  <a:srgbClr val="FFFFFF">
                    <a:alpha val="0"/>
                  </a:srgbClr>
                </a:solidFill>
              </a:rPr>
              <a:pPr/>
              <a:t>‹#›</a:t>
            </a:fld>
            <a:endParaRPr dirty="0">
              <a:solidFill>
                <a:srgbClr val="FFFFFF">
                  <a:alpha val="0"/>
                </a:srgbClr>
              </a:solidFill>
            </a:endParaRPr>
          </a:p>
        </p:txBody>
      </p:sp>
      <p:sp>
        <p:nvSpPr>
          <p:cNvPr id="6" name="Rectangle 5" descr="Full slide 4-color photo can be inserted here" title="Title Slide with Picture"/>
          <p:cNvSpPr/>
          <p:nvPr userDrawn="1"/>
        </p:nvSpPr>
        <p:spPr bwMode="hidden">
          <a:xfrm>
            <a:off x="1381" y="0"/>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3" name="Date Placeholder 2"/>
          <p:cNvSpPr>
            <a:spLocks noGrp="1"/>
          </p:cNvSpPr>
          <p:nvPr>
            <p:ph type="dt" sz="half" idx="10"/>
          </p:nvPr>
        </p:nvSpPr>
        <p:spPr/>
        <p:txBody>
          <a:bodyPr/>
          <a:lstStyle>
            <a:lvl1pPr>
              <a:defRPr>
                <a:solidFill>
                  <a:schemeClr val="tx1"/>
                </a:solidFill>
              </a:defRPr>
            </a:lvl1pPr>
          </a:lstStyle>
          <a:p>
            <a:fld id="{BDA1E4B5-029C-5E43-AFCB-FB9268DE535E}" type="datetime1">
              <a:rPr lang="en-US">
                <a:solidFill>
                  <a:srgbClr val="FFFFFF"/>
                </a:solidFill>
              </a:rPr>
              <a:pPr/>
              <a:t>11/5/2018</a:t>
            </a:fld>
            <a:endParaRPr dirty="0">
              <a:solidFill>
                <a:srgbClr val="FFFFFF"/>
              </a:solidFill>
            </a:endParaRPr>
          </a:p>
        </p:txBody>
      </p:sp>
      <p:sp>
        <p:nvSpPr>
          <p:cNvPr id="4" name="Footer Placeholder 3"/>
          <p:cNvSpPr>
            <a:spLocks noGrp="1"/>
          </p:cNvSpPr>
          <p:nvPr>
            <p:ph type="ftr" sz="quarter" idx="11"/>
          </p:nvPr>
        </p:nvSpPr>
        <p:spPr>
          <a:xfrm>
            <a:off x="8621423" y="6556248"/>
            <a:ext cx="2743200" cy="182880"/>
          </a:xfrm>
          <a:prstGeom prst="rect">
            <a:avLst/>
          </a:prstGeom>
        </p:spPr>
        <p:txBody>
          <a:bodyPr/>
          <a:lstStyle>
            <a:lvl1pPr>
              <a:defRPr>
                <a:solidFill>
                  <a:schemeClr val="tx1"/>
                </a:solidFill>
              </a:defRPr>
            </a:lvl1pPr>
          </a:lstStyle>
          <a:p>
            <a:r>
              <a:rPr lang="en-US" dirty="0">
                <a:solidFill>
                  <a:srgbClr val="FFFFFF"/>
                </a:solidFill>
              </a:rPr>
              <a:t>Confidential – Oracle Restricted</a:t>
            </a:r>
            <a:endParaRPr dirty="0">
              <a:solidFill>
                <a:srgbClr val="FFFFFF"/>
              </a:solidFill>
            </a:endParaRPr>
          </a:p>
        </p:txBody>
      </p:sp>
      <p:sp>
        <p:nvSpPr>
          <p:cNvPr id="7" name="TextBox 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2017, Oracle and/or its affiliates. All rights reserved.  |</a:t>
            </a:r>
          </a:p>
        </p:txBody>
      </p:sp>
      <p:pic>
        <p:nvPicPr>
          <p:cNvPr id="8" name="Picture 7"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itle 8"/>
          <p:cNvSpPr>
            <a:spLocks noGrp="1"/>
          </p:cNvSpPr>
          <p:nvPr>
            <p:ph type="title"/>
          </p:nvPr>
        </p:nvSpPr>
        <p:spPr>
          <a:xfrm>
            <a:off x="531814" y="739775"/>
            <a:ext cx="9601200" cy="1470025"/>
          </a:xfrm>
        </p:spPr>
        <p:txBody>
          <a:bodyPr/>
          <a:lstStyle>
            <a:lvl1pPr>
              <a:defRPr sz="4800"/>
            </a:lvl1pPr>
          </a:lstStyle>
          <a:p>
            <a:r>
              <a:t>Click to edit Master title style</a:t>
            </a:r>
          </a:p>
        </p:txBody>
      </p:sp>
      <p:sp>
        <p:nvSpPr>
          <p:cNvPr id="12" name="Text Placeholder 10"/>
          <p:cNvSpPr>
            <a:spLocks noGrp="1"/>
          </p:cNvSpPr>
          <p:nvPr>
            <p:ph type="body" sz="quarter" idx="14" hasCustomPrompt="1"/>
          </p:nvPr>
        </p:nvSpPr>
        <p:spPr>
          <a:xfrm>
            <a:off x="531814" y="3429451"/>
            <a:ext cx="9601200" cy="2514149"/>
          </a:xfrm>
        </p:spPr>
        <p:txBody>
          <a:bodyPr/>
          <a:lstStyle>
            <a:lvl1pPr marL="0" indent="0">
              <a:spcBef>
                <a:spcPts val="0"/>
              </a:spcBef>
              <a:buNone/>
              <a:defRPr sz="2400" b="0"/>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presenter’s name, title, division/business unit/organization and date</a:t>
            </a:r>
          </a:p>
        </p:txBody>
      </p:sp>
      <p:sp>
        <p:nvSpPr>
          <p:cNvPr id="13" name="Text Placeholder 10"/>
          <p:cNvSpPr>
            <a:spLocks noGrp="1"/>
          </p:cNvSpPr>
          <p:nvPr>
            <p:ph type="body" sz="quarter" idx="15" hasCustomPrompt="1"/>
          </p:nvPr>
        </p:nvSpPr>
        <p:spPr>
          <a:xfrm>
            <a:off x="531762" y="2286000"/>
            <a:ext cx="9601200" cy="914400"/>
          </a:xfrm>
        </p:spPr>
        <p:txBody>
          <a:bodyPr/>
          <a:lstStyle>
            <a:lvl1pPr marL="0" indent="0">
              <a:spcBef>
                <a:spcPts val="0"/>
              </a:spcBef>
              <a:buNone/>
              <a:defRPr sz="2400" b="1"/>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Tree>
    <p:extLst>
      <p:ext uri="{BB962C8B-B14F-4D97-AF65-F5344CB8AC3E}">
        <p14:creationId xmlns:p14="http://schemas.microsoft.com/office/powerpoint/2010/main" val="33982915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image" Target="../media/image1.png"/><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theme" Target="../theme/theme2.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nvGrpSpPr>
          <p:cNvPr id="14" name="Group 13"/>
          <p:cNvGrpSpPr/>
          <p:nvPr userDrawn="1"/>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1" name="TextBox 2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201</a:t>
            </a:r>
            <a:r>
              <a:rPr lang="en-US" sz="850" dirty="0">
                <a:solidFill>
                  <a:schemeClr val="tx1"/>
                </a:solidFill>
              </a:rPr>
              <a:t>7,</a:t>
            </a:r>
            <a:r>
              <a:rPr sz="850" dirty="0">
                <a:solidFill>
                  <a:schemeClr val="tx1"/>
                </a:solidFill>
              </a:rPr>
              <a:t> Oracle and/or its affiliates. All rights reserved.  |</a:t>
            </a:r>
          </a:p>
        </p:txBody>
      </p:sp>
      <p:pic>
        <p:nvPicPr>
          <p:cNvPr id="22" name="Picture 21" descr="Oracle logo in white on red staging background" title="Oracle red badge logo"/>
          <p:cNvPicPr>
            <a:picLocks noChangeAspect="1"/>
          </p:cNvPicPr>
          <p:nvPr userDrawn="1"/>
        </p:nvPicPr>
        <p:blipFill>
          <a:blip r:embed="rId49"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 id="2147483881" r:id="rId17"/>
    <p:sldLayoutId id="2147483882" r:id="rId18"/>
    <p:sldLayoutId id="2147483883" r:id="rId19"/>
    <p:sldLayoutId id="2147483884" r:id="rId20"/>
    <p:sldLayoutId id="2147483885" r:id="rId21"/>
    <p:sldLayoutId id="2147483886" r:id="rId22"/>
    <p:sldLayoutId id="2147483887" r:id="rId23"/>
    <p:sldLayoutId id="2147483888" r:id="rId24"/>
    <p:sldLayoutId id="2147483889" r:id="rId25"/>
    <p:sldLayoutId id="2147483890" r:id="rId26"/>
    <p:sldLayoutId id="2147483891" r:id="rId27"/>
    <p:sldLayoutId id="2147483892" r:id="rId28"/>
    <p:sldLayoutId id="2147483893" r:id="rId29"/>
    <p:sldLayoutId id="2147483894" r:id="rId30"/>
    <p:sldLayoutId id="2147483895" r:id="rId31"/>
    <p:sldLayoutId id="2147483896" r:id="rId32"/>
    <p:sldLayoutId id="2147483897" r:id="rId33"/>
    <p:sldLayoutId id="2147483898" r:id="rId34"/>
    <p:sldLayoutId id="2147483899" r:id="rId35"/>
    <p:sldLayoutId id="2147483900" r:id="rId36"/>
    <p:sldLayoutId id="2147483901" r:id="rId37"/>
    <p:sldLayoutId id="2147483902" r:id="rId38"/>
    <p:sldLayoutId id="2147483903" r:id="rId39"/>
    <p:sldLayoutId id="2147483692" r:id="rId40"/>
    <p:sldLayoutId id="2147483654" r:id="rId41"/>
    <p:sldLayoutId id="2147483690" r:id="rId42"/>
    <p:sldLayoutId id="2147483691" r:id="rId43"/>
    <p:sldLayoutId id="2147483695" r:id="rId44"/>
    <p:sldLayoutId id="2147483697" r:id="rId45"/>
    <p:sldLayoutId id="2147483698"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148750E1-15B9-2747-83DF-337C8D20D0AB}" type="datetime1">
              <a:rPr lang="en-US" smtClean="0">
                <a:solidFill>
                  <a:srgbClr val="58595B"/>
                </a:solidFill>
              </a:rPr>
              <a:pPr/>
              <a:t>11/5/2018</a:t>
            </a:fld>
            <a:endParaRPr lang="en-US" dirty="0">
              <a:solidFill>
                <a:srgbClr val="58595B"/>
              </a:solidFill>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dirty="0">
                <a:solidFill>
                  <a:srgbClr val="58595B"/>
                </a:solidFill>
              </a:rPr>
              <a:t>Confidential – Oracle Internal Restricted</a:t>
            </a: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solidFill>
                  <a:srgbClr val="58595B"/>
                </a:solidFill>
              </a:rPr>
              <a:pPr/>
              <a:t>‹#›</a:t>
            </a:fld>
            <a:endParaRPr lang="en-US" dirty="0">
              <a:solidFill>
                <a:srgbClr val="58595B"/>
              </a:solidFill>
            </a:endParaRP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8595B"/>
                </a:solidFill>
              </a:rPr>
              <a:t>Copyright © </a:t>
            </a:r>
            <a:r>
              <a:rPr lang="en-US" sz="850" dirty="0">
                <a:solidFill>
                  <a:srgbClr val="58595B"/>
                </a:solidFill>
              </a:rPr>
              <a:t>2017,</a:t>
            </a:r>
            <a:r>
              <a:rPr sz="850" dirty="0">
                <a:solidFill>
                  <a:srgbClr val="58595B"/>
                </a:solidFill>
              </a:rPr>
              <a:t> Oracle and/or its affiliates. All rights reserved.  |</a:t>
            </a:r>
          </a:p>
        </p:txBody>
      </p:sp>
      <p:pic>
        <p:nvPicPr>
          <p:cNvPr id="16" name="Picture 15" descr="Oracle logo in white on red staging background"/>
          <p:cNvPicPr>
            <a:picLocks noChangeAspect="1"/>
          </p:cNvPicPr>
          <p:nvPr userDrawn="1"/>
        </p:nvPicPr>
        <p:blipFill>
          <a:blip r:embed="rId41"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42595241"/>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 id="2147483918" r:id="rId14"/>
    <p:sldLayoutId id="2147483919" r:id="rId15"/>
    <p:sldLayoutId id="2147483920" r:id="rId16"/>
    <p:sldLayoutId id="2147483921" r:id="rId17"/>
    <p:sldLayoutId id="2147483922" r:id="rId18"/>
    <p:sldLayoutId id="2147483923" r:id="rId19"/>
    <p:sldLayoutId id="2147483924" r:id="rId20"/>
    <p:sldLayoutId id="2147483925" r:id="rId21"/>
    <p:sldLayoutId id="2147483926" r:id="rId22"/>
    <p:sldLayoutId id="2147483927" r:id="rId23"/>
    <p:sldLayoutId id="2147483928" r:id="rId24"/>
    <p:sldLayoutId id="2147483929" r:id="rId25"/>
    <p:sldLayoutId id="2147483930" r:id="rId26"/>
    <p:sldLayoutId id="2147483931" r:id="rId27"/>
    <p:sldLayoutId id="2147483932" r:id="rId28"/>
    <p:sldLayoutId id="2147483933" r:id="rId29"/>
    <p:sldLayoutId id="2147483934" r:id="rId30"/>
    <p:sldLayoutId id="2147483935" r:id="rId31"/>
    <p:sldLayoutId id="2147483936" r:id="rId32"/>
    <p:sldLayoutId id="2147483937" r:id="rId33"/>
    <p:sldLayoutId id="2147483938" r:id="rId34"/>
    <p:sldLayoutId id="2147483939" r:id="rId35"/>
    <p:sldLayoutId id="2147483940" r:id="rId36"/>
    <p:sldLayoutId id="2147483941" r:id="rId37"/>
    <p:sldLayoutId id="2147483942" r:id="rId38"/>
    <p:sldLayoutId id="2147483943" r:id="rId3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51EAA63-D034-42AE-91FA-B13B9518C7BE}" type="slidenum">
              <a:rPr lang="uk-UA">
                <a:solidFill>
                  <a:srgbClr val="FFFFFF">
                    <a:alpha val="0"/>
                  </a:srgbClr>
                </a:solidFill>
              </a:rPr>
              <a:pPr/>
              <a:t>1</a:t>
            </a:fld>
            <a:endParaRPr lang="uk-UA">
              <a:solidFill>
                <a:srgbClr val="FFFFFF">
                  <a:alpha val="0"/>
                </a:srgbClr>
              </a:solidFill>
            </a:endParaRPr>
          </a:p>
        </p:txBody>
      </p:sp>
      <p:sp>
        <p:nvSpPr>
          <p:cNvPr id="2" name="Title 1"/>
          <p:cNvSpPr>
            <a:spLocks noGrp="1"/>
          </p:cNvSpPr>
          <p:nvPr>
            <p:ph type="title"/>
          </p:nvPr>
        </p:nvSpPr>
        <p:spPr/>
        <p:txBody>
          <a:bodyPr/>
          <a:lstStyle/>
          <a:p>
            <a:r>
              <a:rPr lang="en-US" dirty="0" smtClean="0"/>
              <a:t>Logistics for Way Forward on</a:t>
            </a:r>
            <a:r>
              <a:rPr lang="en-US" dirty="0" smtClean="0"/>
              <a:t/>
            </a:r>
            <a:br>
              <a:rPr lang="en-US" dirty="0" smtClean="0"/>
            </a:br>
            <a:r>
              <a:rPr lang="en-US" dirty="0" smtClean="0"/>
              <a:t>23.742 </a:t>
            </a:r>
            <a:r>
              <a:rPr lang="en-US" dirty="0" err="1" smtClean="0"/>
              <a:t>eSBA</a:t>
            </a:r>
            <a:r>
              <a:rPr lang="en-US" dirty="0" smtClean="0"/>
              <a:t> Key Issue #3 Conclusions</a:t>
            </a:r>
            <a:endParaRPr lang="en-US" sz="4400" dirty="0"/>
          </a:p>
        </p:txBody>
      </p:sp>
      <p:sp>
        <p:nvSpPr>
          <p:cNvPr id="6" name="Text Placeholder 5"/>
          <p:cNvSpPr>
            <a:spLocks noGrp="1"/>
          </p:cNvSpPr>
          <p:nvPr>
            <p:ph type="body" sz="quarter" idx="14"/>
          </p:nvPr>
        </p:nvSpPr>
        <p:spPr/>
        <p:txBody>
          <a:bodyPr>
            <a:normAutofit/>
          </a:bodyPr>
          <a:lstStyle/>
          <a:p>
            <a:endParaRPr lang="en-US" dirty="0"/>
          </a:p>
          <a:p>
            <a:endParaRPr lang="en-US" dirty="0"/>
          </a:p>
          <a:p>
            <a:endParaRPr lang="en-US" dirty="0"/>
          </a:p>
          <a:p>
            <a:endParaRPr lang="en-US" dirty="0"/>
          </a:p>
          <a:p>
            <a:r>
              <a:rPr lang="en-US" dirty="0" smtClean="0"/>
              <a:t>November</a:t>
            </a:r>
            <a:r>
              <a:rPr lang="en-US" dirty="0" smtClean="0"/>
              <a:t>, </a:t>
            </a:r>
            <a:r>
              <a:rPr lang="en-US" dirty="0"/>
              <a:t>2018</a:t>
            </a:r>
          </a:p>
        </p:txBody>
      </p:sp>
    </p:spTree>
    <p:extLst>
      <p:ext uri="{BB962C8B-B14F-4D97-AF65-F5344CB8AC3E}">
        <p14:creationId xmlns:p14="http://schemas.microsoft.com/office/powerpoint/2010/main" val="156959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Way Forward</a:t>
            </a:r>
            <a:endParaRPr lang="en-US" dirty="0"/>
          </a:p>
        </p:txBody>
      </p:sp>
      <p:sp>
        <p:nvSpPr>
          <p:cNvPr id="8" name="Content Placeholder 7"/>
          <p:cNvSpPr>
            <a:spLocks noGrp="1"/>
          </p:cNvSpPr>
          <p:nvPr>
            <p:ph idx="1"/>
          </p:nvPr>
        </p:nvSpPr>
        <p:spPr>
          <a:xfrm>
            <a:off x="531151" y="1524000"/>
            <a:ext cx="11126522" cy="4856921"/>
          </a:xfrm>
          <a:solidFill>
            <a:schemeClr val="bg1"/>
          </a:solidFill>
        </p:spPr>
        <p:txBody>
          <a:bodyPr/>
          <a:lstStyle/>
          <a:p>
            <a:pPr lvl="0"/>
            <a:r>
              <a:rPr lang="en-US" sz="2000" dirty="0" smtClean="0"/>
              <a:t>Delegates are split regarding meaningful conclusions:</a:t>
            </a:r>
            <a:endParaRPr lang="en-US" sz="2000" dirty="0" smtClean="0"/>
          </a:p>
          <a:p>
            <a:pPr lvl="1"/>
            <a:r>
              <a:rPr lang="en-US" sz="1800" dirty="0" smtClean="0"/>
              <a:t>Agreement on even a minimal set of conclusions was not achieved at SA2#129 or in the subsequent e-mail approval process.</a:t>
            </a:r>
          </a:p>
          <a:p>
            <a:pPr lvl="1"/>
            <a:r>
              <a:rPr lang="en-US" sz="1800" dirty="0" smtClean="0"/>
              <a:t>Should all work with due diligence to reach agreements prior to SA2#129bis.</a:t>
            </a:r>
            <a:endParaRPr lang="en-US" sz="1800" dirty="0" smtClean="0"/>
          </a:p>
          <a:p>
            <a:pPr lvl="1"/>
            <a:r>
              <a:rPr lang="en-US" sz="1800" dirty="0" smtClean="0"/>
              <a:t>Need a way to present individual principles for approval</a:t>
            </a:r>
            <a:r>
              <a:rPr lang="en-US" sz="1400" dirty="0" smtClean="0"/>
              <a:t>.</a:t>
            </a:r>
          </a:p>
          <a:p>
            <a:pPr lvl="1"/>
            <a:r>
              <a:rPr lang="en-US" sz="1800" dirty="0" smtClean="0"/>
              <a:t>May need to accept that unanimous approval is not possible.</a:t>
            </a:r>
            <a:endParaRPr lang="en-US" sz="1800" dirty="0" smtClean="0"/>
          </a:p>
          <a:p>
            <a:r>
              <a:rPr lang="en-US" sz="2000" dirty="0" smtClean="0"/>
              <a:t>Way forward:</a:t>
            </a:r>
          </a:p>
          <a:p>
            <a:pPr lvl="1"/>
            <a:r>
              <a:rPr lang="en-US" sz="1800" dirty="0" smtClean="0"/>
              <a:t>PCR contributions submitted separately for each principle.</a:t>
            </a:r>
          </a:p>
          <a:p>
            <a:pPr lvl="2"/>
            <a:r>
              <a:rPr lang="en-US" sz="1800" dirty="0" smtClean="0"/>
              <a:t>Each PCR contains a single principle / conclusion.</a:t>
            </a:r>
          </a:p>
          <a:p>
            <a:pPr lvl="2"/>
            <a:r>
              <a:rPr lang="en-US" sz="1800" dirty="0" smtClean="0"/>
              <a:t>If necessary, the PCR contains discussion and/or examples to show the principle is feasible.</a:t>
            </a:r>
          </a:p>
          <a:p>
            <a:pPr lvl="2"/>
            <a:r>
              <a:rPr lang="en-US" sz="1800" dirty="0" smtClean="0"/>
              <a:t>If agreement can’t be reached, go for technical vote or show of hands.</a:t>
            </a:r>
            <a:endParaRPr lang="en-US" sz="1800" dirty="0" smtClean="0"/>
          </a:p>
        </p:txBody>
      </p:sp>
      <p:sp>
        <p:nvSpPr>
          <p:cNvPr id="2" name="Slide Number Placeholder 1"/>
          <p:cNvSpPr>
            <a:spLocks noGrp="1"/>
          </p:cNvSpPr>
          <p:nvPr>
            <p:ph type="sldNum" sz="quarter" idx="12"/>
          </p:nvPr>
        </p:nvSpPr>
        <p:spPr/>
        <p:txBody>
          <a:bodyPr/>
          <a:lstStyle/>
          <a:p>
            <a:fld id="{C51EAA63-D034-42AE-91FA-B13B9518C7BE}" type="slidenum">
              <a:rPr lang="en-US" smtClean="0">
                <a:solidFill>
                  <a:srgbClr val="FFFFFF">
                    <a:alpha val="0"/>
                  </a:srgbClr>
                </a:solidFill>
              </a:rPr>
              <a:pPr/>
              <a:t>2</a:t>
            </a:fld>
            <a:endParaRPr lang="en-US" dirty="0">
              <a:solidFill>
                <a:srgbClr val="FFFFFF">
                  <a:alpha val="0"/>
                </a:srgbClr>
              </a:solidFill>
            </a:endParaRPr>
          </a:p>
        </p:txBody>
      </p:sp>
    </p:spTree>
    <p:extLst>
      <p:ext uri="{BB962C8B-B14F-4D97-AF65-F5344CB8AC3E}">
        <p14:creationId xmlns:p14="http://schemas.microsoft.com/office/powerpoint/2010/main" val="281385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06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5">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name="Oracle_16x9-2014-v2.1.x" id="{327BA289-4253-4B1F-93E1-0383345A9128}" vid="{D6F0D91B-DD93-4308-9726-31EB480EB9A1}"/>
    </a:ext>
  </a:extLst>
</a:theme>
</file>

<file path=ppt/theme/theme2.xml><?xml version="1.0" encoding="utf-8"?>
<a:theme xmlns:a="http://schemas.openxmlformats.org/drawingml/2006/main" name="Oracle_16x9_2016">
  <a:themeElements>
    <a:clrScheme name="Oracle 10g">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Oracle-16x9-2017-v1.potx" id="{35B949F9-3D9B-8545-ABB1-2D605795AFEE}" vid="{03E2794D-D50C-4E4B-B0AA-789E97C39BD8}"/>
    </a:ext>
  </a:ext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88868</TotalTime>
  <Words>126</Words>
  <Application>Microsoft Office PowerPoint</Application>
  <PresentationFormat>Custom</PresentationFormat>
  <Paragraphs>20</Paragraphs>
  <Slides>3</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vt:i4>
      </vt:variant>
    </vt:vector>
  </HeadingPairs>
  <TitlesOfParts>
    <vt:vector size="7" baseType="lpstr">
      <vt:lpstr>Arial</vt:lpstr>
      <vt:lpstr>Calibri</vt:lpstr>
      <vt:lpstr>Oracle_16x9_2015</vt:lpstr>
      <vt:lpstr>Oracle_16x9_2016</vt:lpstr>
      <vt:lpstr>Logistics for Way Forward on 23.742 eSBA Key Issue #3 Conclusions</vt:lpstr>
      <vt:lpstr>Way Forward</vt:lpstr>
      <vt:lpstr>PowerPoint Presentation</vt:lpstr>
    </vt:vector>
  </TitlesOfParts>
  <Company>Oracle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eSBA KI#3 Conclusions</dc:title>
  <dc:subject>Overview of the market and OCSR</dc:subject>
  <dc:creator>wallace</dc:creator>
  <cp:keywords/>
  <cp:lastModifiedBy>Oracle4</cp:lastModifiedBy>
  <cp:revision>1529</cp:revision>
  <cp:lastPrinted>2017-06-14T00:16:05Z</cp:lastPrinted>
  <dcterms:created xsi:type="dcterms:W3CDTF">2014-04-23T00:57:37Z</dcterms:created>
  <dcterms:modified xsi:type="dcterms:W3CDTF">2018-11-05T22:04:15Z</dcterms:modified>
  <cp:category>Drafting Session</cp:category>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