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handoutMasterIdLst>
    <p:handoutMasterId r:id="rId11"/>
  </p:handoutMasterIdLst>
  <p:sldIdLst>
    <p:sldId id="303" r:id="rId2"/>
    <p:sldId id="327" r:id="rId3"/>
    <p:sldId id="325" r:id="rId4"/>
    <p:sldId id="326" r:id="rId5"/>
    <p:sldId id="328" r:id="rId6"/>
    <p:sldId id="329" r:id="rId7"/>
    <p:sldId id="331" r:id="rId8"/>
    <p:sldId id="330" r:id="rId9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72732F"/>
    <a:srgbClr val="B1D254"/>
    <a:srgbClr val="C6D254"/>
    <a:srgbClr val="2A6EA8"/>
    <a:srgbClr val="FF3300"/>
    <a:srgbClr val="FFCC00"/>
    <a:srgbClr val="FE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64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EB6859A-82DF-44EC-8845-C72A3B5807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142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8AA6C36-8726-4E69-AC73-8C6498AAB5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80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98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54BE8F-F7BF-4384-A9BD-52D154DD66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98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70F83B-2B43-429A-864F-02CD648E6E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66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7AB83-3229-47F9-8776-6EF8E38E22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43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CE2724-4ABB-4F55-8526-FC5B0ACD7C0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29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E88E66-6F7D-4691-8FC3-2BF446F296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4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AC4A1E-9B2B-46F2-9E89-EF0AE08B7F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43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EAFF1-38D4-40A8-864E-4BB1731A95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E8E3AA-3607-4057-B010-1C3C9F0F52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00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77D38F-0A67-4191-84A1-89845994065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56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64E11-391D-4F51-86F2-5CF08E5D42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49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28764D-5BB8-4F72-A3DB-41668C4433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4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7" descr="green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8" descr="green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456363"/>
            <a:ext cx="4641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63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56326" name="Picture 6" descr="3GPP_TM_RD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8213" y="6483350"/>
            <a:ext cx="395287" cy="222250"/>
          </a:xfrm>
          <a:prstGeom prst="rect">
            <a:avLst/>
          </a:prstGeom>
        </p:spPr>
        <p:txBody>
          <a:bodyPr/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0F2C6E49-41AC-41F5-AA1C-53BA9391F7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7038" y="6437313"/>
            <a:ext cx="4576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© 3GPP 2009     Mobile World Congress, Barcelona, 19</a:t>
            </a:r>
            <a:r>
              <a:rPr lang="en-US" altLang="en-US" baseline="30000">
                <a:solidFill>
                  <a:schemeClr val="bg1"/>
                </a:solidFill>
              </a:rPr>
              <a:t>th</a:t>
            </a:r>
            <a:r>
              <a:rPr lang="en-US" altLang="en-US">
                <a:solidFill>
                  <a:schemeClr val="bg1"/>
                </a:solidFill>
              </a:rPr>
              <a:t> February 2009</a:t>
            </a:r>
          </a:p>
        </p:txBody>
      </p:sp>
      <p:pic>
        <p:nvPicPr>
          <p:cNvPr id="56329" name="Picture 7" descr="green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0" name="Picture 8" descr="green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456363"/>
            <a:ext cx="4641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1" name="Picture 6" descr="3GPP_TM_RD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2" name="Picture 13" descr="green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27038" y="6437313"/>
            <a:ext cx="4576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© 3GPP 2009     &lt;Title, date&gt;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/>
        </p:nvSpPr>
        <p:spPr bwMode="auto">
          <a:xfrm>
            <a:off x="8574088" y="6464300"/>
            <a:ext cx="39528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9C00CA-59E6-4189-BDB0-57C32FBFE66C}" type="slidenum">
              <a:rPr lang="en-US" altLang="en-US" sz="1100">
                <a:solidFill>
                  <a:schemeClr val="bg1"/>
                </a:solidFill>
              </a:rPr>
              <a:pPr eaLnBrk="1" hangingPunct="1"/>
              <a:t>‹#›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50" name="Picture 6" descr="3GPP_TM_RD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09675"/>
            <a:ext cx="762000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7550" y="1411288"/>
            <a:ext cx="7813675" cy="4100512"/>
          </a:xfrm>
        </p:spPr>
        <p:txBody>
          <a:bodyPr/>
          <a:lstStyle/>
          <a:p>
            <a:pPr eaLnBrk="1" hangingPunct="1"/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Subtitle 6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dirty="0" smtClean="0">
                <a:latin typeface="Arial" charset="0"/>
              </a:rPr>
              <a:t>NTT DOCOMO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1119089" y="1989138"/>
            <a:ext cx="655500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Interworking without N26</a:t>
            </a:r>
            <a:r>
              <a:rPr lang="fi-FI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ctr"/>
            <a:r>
              <a:rPr lang="en-GB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Session correlation</a:t>
            </a:r>
            <a:endParaRPr lang="en-US" altLang="en-US" sz="4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UE may have multiple PDU sessions to the same </a:t>
            </a:r>
            <a:r>
              <a:rPr lang="en-US" dirty="0" smtClean="0"/>
              <a:t>DNN/APN. </a:t>
            </a:r>
          </a:p>
          <a:p>
            <a:r>
              <a:rPr lang="en-US" dirty="0" smtClean="0"/>
              <a:t>As </a:t>
            </a:r>
            <a:r>
              <a:rPr lang="en-US" dirty="0"/>
              <a:t>long as all PDN Connections to the same APN/DNN use the same </a:t>
            </a:r>
            <a:r>
              <a:rPr lang="en-US" dirty="0" smtClean="0"/>
              <a:t>PGW-C+SMF </a:t>
            </a:r>
            <a:r>
              <a:rPr lang="en-US" dirty="0"/>
              <a:t>(which is anyhow a requirement in EPC), the </a:t>
            </a:r>
            <a:r>
              <a:rPr lang="en-US" dirty="0" smtClean="0"/>
              <a:t>AMF/MME </a:t>
            </a:r>
            <a:r>
              <a:rPr lang="en-US" dirty="0"/>
              <a:t>can find the correct </a:t>
            </a:r>
            <a:r>
              <a:rPr lang="en-US" dirty="0" smtClean="0"/>
              <a:t>PGW/SMF address.</a:t>
            </a:r>
          </a:p>
          <a:p>
            <a:r>
              <a:rPr lang="en-US" dirty="0" smtClean="0"/>
              <a:t>The problem is how the PGW-C+SMF finds the correct session if there are many for this UE and APN/DNN?</a:t>
            </a:r>
          </a:p>
          <a:p>
            <a:r>
              <a:rPr lang="en-US" dirty="0" smtClean="0"/>
              <a:t>The problem is the same for both directions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E2724-4ABB-4F55-8526-FC5B0ACD7C0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58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Status after SA2#123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dirty="0" smtClean="0"/>
              <a:t>Session correlation was discussed in S2-178126, but the solutions were removed and the topic was postponed to the next meeting.</a:t>
            </a:r>
          </a:p>
          <a:p>
            <a:r>
              <a:rPr lang="fi-FI" altLang="en-US" dirty="0" smtClean="0"/>
              <a:t>Two alternatives were discussed, based on:</a:t>
            </a:r>
          </a:p>
          <a:p>
            <a:pPr marL="971550" lvl="1" indent="-457200">
              <a:buFont typeface="+mj-lt"/>
              <a:buAutoNum type="arabicPeriod"/>
            </a:pPr>
            <a:r>
              <a:rPr lang="fi-FI" altLang="en-US" dirty="0" smtClean="0"/>
              <a:t>PDU Session ID</a:t>
            </a:r>
          </a:p>
          <a:p>
            <a:pPr marL="971550" lvl="1" indent="-457200">
              <a:buFont typeface="+mj-lt"/>
              <a:buAutoNum type="arabicPeriod"/>
            </a:pPr>
            <a:r>
              <a:rPr lang="fi-FI" altLang="en-US" dirty="0" smtClean="0"/>
              <a:t>UE IP address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Alt1. PDU session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152459"/>
            <a:ext cx="8229600" cy="4525963"/>
          </a:xfrm>
        </p:spPr>
        <p:txBody>
          <a:bodyPr/>
          <a:lstStyle/>
          <a:p>
            <a:pPr hangingPunct="0"/>
            <a:r>
              <a:rPr lang="fi-FI" dirty="0"/>
              <a:t>From EPC to 5GC:</a:t>
            </a:r>
          </a:p>
          <a:p>
            <a:pPr lvl="1" hangingPunct="0"/>
            <a:r>
              <a:rPr lang="en-US" dirty="0" smtClean="0"/>
              <a:t>The UE reuses the N26-interworking procedure </a:t>
            </a:r>
            <a:r>
              <a:rPr lang="en-US" dirty="0"/>
              <a:t>to assign the PDU Session ID via PCO for the PDN connection.</a:t>
            </a:r>
          </a:p>
          <a:p>
            <a:pPr lvl="1" hangingPunct="0"/>
            <a:r>
              <a:rPr lang="fi-FI" dirty="0"/>
              <a:t>The UE indicates the existing PDU session ID when transferring the </a:t>
            </a:r>
            <a:r>
              <a:rPr lang="fi-FI" dirty="0" smtClean="0"/>
              <a:t>session to 5GC.</a:t>
            </a:r>
            <a:endParaRPr lang="fi-FI" dirty="0"/>
          </a:p>
          <a:p>
            <a:pPr hangingPunct="0"/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From 5GC to EPC:</a:t>
            </a:r>
          </a:p>
          <a:p>
            <a:pPr lvl="1" hangingPunct="0"/>
            <a:r>
              <a:rPr lang="fi-FI" dirty="0" smtClean="0"/>
              <a:t>The </a:t>
            </a:r>
            <a:r>
              <a:rPr lang="fi-FI" dirty="0"/>
              <a:t>UE sends via PCO in the PDN Connectivity Request the PDU session ID previously assigned </a:t>
            </a:r>
            <a:r>
              <a:rPr lang="fi-FI" dirty="0" smtClean="0"/>
              <a:t>in 5GC.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endParaRPr lang="fi-FI" dirty="0">
              <a:solidFill>
                <a:srgbClr val="FF0000"/>
              </a:solidFill>
            </a:endParaRPr>
          </a:p>
          <a:p>
            <a:pPr hangingPunct="0"/>
            <a:r>
              <a:rPr lang="fi-FI" dirty="0"/>
              <a:t> In both directions:</a:t>
            </a:r>
          </a:p>
          <a:p>
            <a:pPr lvl="1" hangingPunct="0"/>
            <a:r>
              <a:rPr lang="fi-FI" dirty="0"/>
              <a:t>AMF/MME indicates the PDU Session ID to PGW-C+SMF</a:t>
            </a:r>
          </a:p>
          <a:p>
            <a:pPr lvl="1" hangingPunct="0"/>
            <a:r>
              <a:rPr lang="fi-FI" dirty="0"/>
              <a:t>PGW-C+SMF finds the correct session based on the PDU Session 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E2724-4ABB-4F55-8526-FC5B0ACD7C0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62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Alt1 re-uses the existing procedures for SR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 N26 </a:t>
            </a:r>
            <a:r>
              <a:rPr lang="fi-FI" dirty="0" smtClean="0"/>
              <a:t>networks:</a:t>
            </a:r>
            <a:endParaRPr lang="fi-FI" dirty="0" smtClean="0"/>
          </a:p>
          <a:p>
            <a:pPr lvl="1"/>
            <a:r>
              <a:rPr lang="fi-FI" dirty="0" smtClean="0"/>
              <a:t>The UE operates in SR mode. The UE assings a PDU session ID via PCO in EPC. The PDU session ID is common in 5GC and EPC.</a:t>
            </a:r>
          </a:p>
          <a:p>
            <a:r>
              <a:rPr lang="fi-FI" dirty="0"/>
              <a:t>SR mode is mandatory to support for the UE</a:t>
            </a:r>
          </a:p>
          <a:p>
            <a:r>
              <a:rPr lang="fi-FI" dirty="0" smtClean="0"/>
              <a:t>If the UE is only registered in EPC, the UE is not aware of the network support for N26, and the UE operates in SR mode</a:t>
            </a:r>
          </a:p>
          <a:p>
            <a:r>
              <a:rPr lang="fi-FI" dirty="0" smtClean="0"/>
              <a:t>HPLMN must support PCO for 5G QoS parameters even if it does not deploy N26.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E2724-4ABB-4F55-8526-FC5B0ACD7C0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18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Alt2. UE 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32" y="1045254"/>
            <a:ext cx="8229600" cy="4525963"/>
          </a:xfrm>
        </p:spPr>
        <p:txBody>
          <a:bodyPr/>
          <a:lstStyle/>
          <a:p>
            <a:pPr hangingPunct="0"/>
            <a:r>
              <a:rPr lang="fi-FI" dirty="0" smtClean="0"/>
              <a:t>From EPC to 5GC:</a:t>
            </a:r>
          </a:p>
          <a:p>
            <a:pPr lvl="1" hangingPunct="0"/>
            <a:r>
              <a:rPr lang="en-US" dirty="0" smtClean="0"/>
              <a:t>The </a:t>
            </a:r>
            <a:r>
              <a:rPr lang="en-US" dirty="0"/>
              <a:t>UE indicates the assigned IP address/prefix to the network in the PDU session setup </a:t>
            </a:r>
            <a:r>
              <a:rPr lang="en-US" dirty="0" smtClean="0"/>
              <a:t>request</a:t>
            </a:r>
          </a:p>
          <a:p>
            <a:pPr lvl="1" hangingPunct="0"/>
            <a:r>
              <a:rPr lang="en-US" dirty="0" smtClean="0"/>
              <a:t>PGW-C+SMF </a:t>
            </a:r>
            <a:r>
              <a:rPr lang="en-US" dirty="0"/>
              <a:t>correlates the sessions based on the IP </a:t>
            </a:r>
            <a:r>
              <a:rPr lang="en-US" dirty="0" smtClean="0"/>
              <a:t>address/prefix </a:t>
            </a:r>
            <a:endParaRPr lang="fi-FI" dirty="0" smtClean="0"/>
          </a:p>
          <a:p>
            <a:pPr hangingPunct="0"/>
            <a:r>
              <a:rPr lang="fi-FI" dirty="0" smtClean="0"/>
              <a:t>From 5GC to EPC:</a:t>
            </a:r>
          </a:p>
          <a:p>
            <a:pPr lvl="1" hangingPunct="0"/>
            <a:r>
              <a:rPr lang="en-GB" dirty="0" smtClean="0"/>
              <a:t>Use </a:t>
            </a:r>
            <a:r>
              <a:rPr lang="en-GB" dirty="0"/>
              <a:t>the same principle as in TS 23.402 for correlation; that is the UE transfers the sessions for the DNN/APN one by one, PGW-C+SMF picks the sessions in implementation specific order and returns the corresponding IP address to the </a:t>
            </a:r>
            <a:r>
              <a:rPr lang="en-GB" dirty="0" smtClean="0"/>
              <a:t>UE</a:t>
            </a:r>
          </a:p>
          <a:p>
            <a:pPr lvl="1" hangingPunct="0"/>
            <a:r>
              <a:rPr lang="en-GB" dirty="0" smtClean="0"/>
              <a:t>The UE </a:t>
            </a:r>
            <a:r>
              <a:rPr lang="en-GB" dirty="0"/>
              <a:t>uses the returned IP address to correlate the </a:t>
            </a:r>
            <a:r>
              <a:rPr lang="en-GB" dirty="0" smtClean="0"/>
              <a:t>sessions</a:t>
            </a:r>
            <a:endParaRPr lang="en-US" dirty="0"/>
          </a:p>
          <a:p>
            <a:pPr lvl="1" hangingPunct="0"/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E2724-4ABB-4F55-8526-FC5B0ACD7C00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22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Alt1 (PDU Session ID)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+"/>
            </a:pPr>
            <a:r>
              <a:rPr lang="fi-FI" sz="2000" dirty="0" smtClean="0"/>
              <a:t>Re-uses the SR mode procedures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fi-FI" sz="2000" dirty="0" smtClean="0"/>
              <a:t>PDU-Type ”Ethernet” and ”Unstructured” can be interworked</a:t>
            </a:r>
            <a:endParaRPr lang="en-US" sz="2000" dirty="0"/>
          </a:p>
          <a:p>
            <a:pPr>
              <a:buFont typeface="Calibri" panose="020F0502020204030204" pitchFamily="34" charset="0"/>
              <a:buChar char="-"/>
            </a:pPr>
            <a:r>
              <a:rPr lang="fi-FI" sz="2000" dirty="0" smtClean="0"/>
              <a:t>Unclear how the interworking with ePDG can be supported (no PCO over untrusted WLAN)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Alt 2 (UE IP address)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+"/>
            </a:pPr>
            <a:r>
              <a:rPr lang="fi-FI" sz="2000" dirty="0" smtClean="0"/>
              <a:t>Re-uses TS 23.402 procedures (only for 5GC to EPC direction)</a:t>
            </a:r>
            <a:endParaRPr lang="en-US" dirty="0" smtClean="0"/>
          </a:p>
          <a:p>
            <a:pPr>
              <a:buFont typeface="Calibri" panose="020F0502020204030204" pitchFamily="34" charset="0"/>
              <a:buChar char="+"/>
            </a:pPr>
            <a:r>
              <a:rPr lang="fi-FI" sz="2000" dirty="0" smtClean="0"/>
              <a:t>Interworking with ePGD can be supported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i-FI" sz="2000" dirty="0" smtClean="0"/>
              <a:t>Unclear how the PDU-Type </a:t>
            </a:r>
            <a:r>
              <a:rPr lang="fi-FI" sz="2000" dirty="0"/>
              <a:t>”Ethernet” and ”Unstructured” can be </a:t>
            </a:r>
            <a:r>
              <a:rPr lang="fi-FI" sz="2000" dirty="0" smtClean="0"/>
              <a:t>interworked?</a:t>
            </a:r>
            <a:endParaRPr lang="en-US" sz="2000" dirty="0"/>
          </a:p>
          <a:p>
            <a:pPr>
              <a:buFont typeface="Calibri" panose="020F0502020204030204" pitchFamily="34" charset="0"/>
              <a:buChar char="+"/>
            </a:pPr>
            <a:endParaRPr lang="fi-FI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1EAFF1-38D4-40A8-864E-4BB1731A95E2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74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Endorse Alt1</a:t>
            </a:r>
          </a:p>
          <a:p>
            <a:r>
              <a:rPr lang="fi-FI" dirty="0" smtClean="0"/>
              <a:t>S2-17xxxx provides the required changes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E2724-4ABB-4F55-8526-FC5B0ACD7C00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100645"/>
      </p:ext>
    </p:extLst>
  </p:cSld>
  <p:clrMapOvr>
    <a:masterClrMapping/>
  </p:clrMapOvr>
</p:sld>
</file>

<file path=ppt/theme/theme1.xml><?xml version="1.0" encoding="utf-8"?>
<a:theme xmlns:a="http://schemas.openxmlformats.org/drawingml/2006/main" name="3gpp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3gpp</Template>
  <TotalTime>1390</TotalTime>
  <Words>495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3gpp</vt:lpstr>
      <vt:lpstr>  </vt:lpstr>
      <vt:lpstr>Background</vt:lpstr>
      <vt:lpstr>Status after SA2#123</vt:lpstr>
      <vt:lpstr>Alt1. PDU session ID</vt:lpstr>
      <vt:lpstr>Alt1 re-uses the existing procedures for SR mode</vt:lpstr>
      <vt:lpstr>Alt2. UE IP address</vt:lpstr>
      <vt:lpstr>Summary</vt:lpstr>
      <vt:lpstr>Proposal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DCM2</dc:creator>
  <dc:description>©3GPP 2009. All rights reserved</dc:description>
  <cp:lastModifiedBy>DCM</cp:lastModifiedBy>
  <cp:revision>25</cp:revision>
  <dcterms:created xsi:type="dcterms:W3CDTF">2017-06-06T13:51:33Z</dcterms:created>
  <dcterms:modified xsi:type="dcterms:W3CDTF">2017-11-08T14:17:23Z</dcterms:modified>
</cp:coreProperties>
</file>