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66" d="100"/>
          <a:sy n="66" d="100"/>
        </p:scale>
        <p:origin x="-19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NB-PSS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Ericsson,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ASTRI, CATR, </a:t>
            </a:r>
            <a:r>
              <a:rPr lang="en-GB" altLang="zh-CN" dirty="0" smtClean="0">
                <a:solidFill>
                  <a:schemeClr val="tx1"/>
                </a:solidFill>
              </a:rPr>
              <a:t>Beijing </a:t>
            </a:r>
            <a:r>
              <a:rPr lang="en-GB" altLang="zh-CN" dirty="0" err="1" smtClean="0">
                <a:solidFill>
                  <a:schemeClr val="tx1"/>
                </a:solidFill>
              </a:rPr>
              <a:t>Xinwei</a:t>
            </a:r>
            <a:r>
              <a:rPr lang="en-GB" altLang="zh-CN" dirty="0" smtClean="0">
                <a:solidFill>
                  <a:schemeClr val="tx1"/>
                </a:solidFill>
              </a:rPr>
              <a:t> Telecom </a:t>
            </a:r>
            <a:r>
              <a:rPr lang="en-GB" altLang="zh-CN" dirty="0" err="1" smtClean="0">
                <a:solidFill>
                  <a:schemeClr val="tx1"/>
                </a:solidFill>
              </a:rPr>
              <a:t>Techn</a:t>
            </a:r>
            <a:r>
              <a:rPr lang="en-GB" altLang="zh-CN" dirty="0" smtClean="0">
                <a:solidFill>
                  <a:schemeClr val="tx1"/>
                </a:solidFill>
              </a:rPr>
              <a:t>,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GB" altLang="zh-CN" dirty="0" err="1" smtClean="0">
                <a:solidFill>
                  <a:schemeClr val="tx1"/>
                </a:solidFill>
              </a:rPr>
              <a:t>Potevio</a:t>
            </a:r>
            <a:r>
              <a:rPr lang="en-GB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 err="1" smtClean="0">
                <a:solidFill>
                  <a:schemeClr val="tx1"/>
                </a:solidFill>
              </a:rPr>
              <a:t>Huawei</a:t>
            </a:r>
            <a:r>
              <a:rPr lang="en-GB" altLang="zh-CN" dirty="0" smtClean="0">
                <a:solidFill>
                  <a:schemeClr val="tx1"/>
                </a:solidFill>
              </a:rPr>
              <a:t> Device , </a:t>
            </a:r>
            <a:r>
              <a:rPr lang="en-GB" altLang="zh-CN" dirty="0" err="1" smtClean="0">
                <a:solidFill>
                  <a:schemeClr val="tx1"/>
                </a:solidFill>
              </a:rPr>
              <a:t>Coolpad</a:t>
            </a:r>
            <a:r>
              <a:rPr lang="en-GB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TD Tech Ltd, </a:t>
            </a:r>
            <a:r>
              <a:rPr lang="en-GB" altLang="zh-CN" dirty="0" smtClean="0">
                <a:solidFill>
                  <a:schemeClr val="tx1"/>
                </a:solidFill>
              </a:rPr>
              <a:t>ST Microelectronics,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GB" altLang="zh-CN" dirty="0" smtClean="0">
                <a:solidFill>
                  <a:schemeClr val="tx1"/>
                </a:solidFill>
              </a:rPr>
              <a:t>Chengdu TD Tech Ltd,  China Unicom, </a:t>
            </a:r>
            <a:r>
              <a:rPr lang="en-US" altLang="zh-CN" dirty="0" smtClean="0">
                <a:solidFill>
                  <a:schemeClr val="tx1"/>
                </a:solidFill>
              </a:rPr>
              <a:t>Telecom Italia </a:t>
            </a:r>
            <a:r>
              <a:rPr lang="en-US" altLang="zh-CN" dirty="0" err="1" smtClean="0">
                <a:solidFill>
                  <a:schemeClr val="tx1"/>
                </a:solidFill>
              </a:rPr>
              <a:t>S.p.A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GB" altLang="zh-CN" dirty="0" smtClean="0">
                <a:solidFill>
                  <a:schemeClr val="tx1"/>
                </a:solidFill>
              </a:rPr>
              <a:t>, CATT, </a:t>
            </a:r>
            <a:r>
              <a:rPr lang="en-US" altLang="zh-CN" dirty="0" smtClean="0">
                <a:solidFill>
                  <a:schemeClr val="tx1"/>
                </a:solidFill>
              </a:rPr>
              <a:t>u-</a:t>
            </a:r>
            <a:r>
              <a:rPr lang="en-US" altLang="zh-CN" dirty="0" err="1" smtClean="0">
                <a:solidFill>
                  <a:schemeClr val="tx1"/>
                </a:solidFill>
              </a:rPr>
              <a:t>blox</a:t>
            </a:r>
            <a:r>
              <a:rPr lang="en-US" altLang="zh-CN" dirty="0" smtClean="0">
                <a:solidFill>
                  <a:schemeClr val="tx1"/>
                </a:solidFill>
              </a:rPr>
              <a:t> AG</a:t>
            </a:r>
            <a:r>
              <a:rPr lang="en-GB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Deutsche Telekom AG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R1-162063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1343085"/>
            <a:ext cx="856895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Agreements at RAN1 #84</a:t>
            </a:r>
          </a:p>
          <a:p>
            <a:pPr lvl="1" indent="-180000">
              <a:buFont typeface="Arial" pitchFamily="34" charset="0"/>
              <a:buChar char="•"/>
            </a:pPr>
            <a:r>
              <a:rPr lang="en-US" altLang="zh-CN" dirty="0" smtClean="0"/>
              <a:t>The periodicity of NB-PSS transmission is 10ms.</a:t>
            </a:r>
            <a:endParaRPr lang="zh-CN" altLang="zh-CN" dirty="0" smtClean="0"/>
          </a:p>
          <a:p>
            <a:pPr lvl="1" indent="-180000">
              <a:buFont typeface="Arial" pitchFamily="34" charset="0"/>
              <a:buChar char="•"/>
            </a:pPr>
            <a:r>
              <a:rPr lang="en-US" altLang="zh-CN" dirty="0" smtClean="0"/>
              <a:t>The sequence for NB-PSS is generated at each OFDM symbol</a:t>
            </a:r>
            <a:endParaRPr lang="zh-CN" altLang="zh-CN" dirty="0" smtClean="0"/>
          </a:p>
          <a:p>
            <a:pPr lvl="2" indent="-180000">
              <a:buFont typeface="Calibri" pitchFamily="34" charset="0"/>
              <a:buChar char="−"/>
            </a:pPr>
            <a:r>
              <a:rPr lang="en-US" altLang="zh-CN" dirty="0" smtClean="0"/>
              <a:t>Length-11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Sequence in frequency domain is used for sequence generation for each OFDM symbol and 11 REs are used per OFDM symbol.</a:t>
            </a:r>
            <a:endParaRPr lang="zh-CN" altLang="zh-CN" dirty="0" smtClean="0"/>
          </a:p>
          <a:p>
            <a:pPr lvl="2" indent="-180000">
              <a:buFont typeface="Calibri" pitchFamily="34" charset="0"/>
              <a:buChar char="−"/>
            </a:pPr>
            <a:r>
              <a:rPr lang="en-US" altLang="zh-CN" dirty="0" smtClean="0"/>
              <a:t>The 11 root sequence indices are FFS. </a:t>
            </a:r>
          </a:p>
          <a:p>
            <a:pPr indent="-180000"/>
            <a:endParaRPr lang="en-US" altLang="zh-CN" b="1" dirty="0" smtClean="0"/>
          </a:p>
          <a:p>
            <a:pPr indent="-180000"/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Due to the concerns from a number of companies, it was decided that above agreement can be revisited if significant issues appear</a:t>
            </a:r>
          </a:p>
          <a:p>
            <a:pPr indent="-180000"/>
            <a:endParaRPr lang="en-US" altLang="zh-CN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indent="-180000"/>
            <a:r>
              <a:rPr lang="en-US" altLang="zh-CN" dirty="0" smtClean="0"/>
              <a:t>Based on the </a:t>
            </a:r>
            <a:r>
              <a:rPr lang="en-US" altLang="zh-CN" smtClean="0"/>
              <a:t>contributions R1-161994, </a:t>
            </a:r>
            <a:r>
              <a:rPr lang="en-US" altLang="zh-CN" dirty="0" smtClean="0"/>
              <a:t>R1-161830 </a:t>
            </a:r>
            <a:r>
              <a:rPr lang="en-US" altLang="zh-CN" smtClean="0"/>
              <a:t>, R1-161992 </a:t>
            </a:r>
            <a:r>
              <a:rPr lang="en-US" altLang="zh-CN" dirty="0" smtClean="0"/>
              <a:t>, R1-161961  and R1-161980 , the following observation can be made:</a:t>
            </a:r>
          </a:p>
          <a:p>
            <a:pPr indent="-180000"/>
            <a:endParaRPr lang="en-US" altLang="zh-CN" b="1" i="1" dirty="0" smtClean="0"/>
          </a:p>
          <a:p>
            <a:pPr indent="-180000"/>
            <a:r>
              <a:rPr lang="en-US" altLang="zh-CN" b="1" i="1" u="sng" dirty="0" smtClean="0"/>
              <a:t>Observation </a:t>
            </a:r>
            <a:r>
              <a:rPr lang="en-US" altLang="zh-CN" i="1" dirty="0" smtClean="0"/>
              <a:t>:</a:t>
            </a:r>
            <a:r>
              <a:rPr lang="en-GB" altLang="zh-CN" i="1" dirty="0" smtClean="0"/>
              <a:t> Long sequence based design provides the best trade-off between complexity and synchronization performance.</a:t>
            </a:r>
            <a:endParaRPr lang="zh-CN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zh-CN" dirty="0" smtClean="0"/>
              <a:t>NB-PSS is generated by two root-1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(ZC) sequences:  NB-PSS1 and NB-PSS2</a:t>
            </a:r>
          </a:p>
          <a:p>
            <a:pPr lvl="1"/>
            <a:r>
              <a:rPr lang="en-US" altLang="zh-CN" sz="2900" dirty="0" smtClean="0"/>
              <a:t>NB-PSS1 and NB-PSS2 are complex conjugate of each other</a:t>
            </a:r>
          </a:p>
          <a:p>
            <a:pPr lvl="1"/>
            <a:r>
              <a:rPr lang="en-US" altLang="zh-CN" sz="2900" dirty="0" smtClean="0"/>
              <a:t>Both NB-PSS1 and NB-PSS2 span 11 OFDM symbols</a:t>
            </a:r>
          </a:p>
          <a:p>
            <a:r>
              <a:rPr lang="en-US" altLang="zh-CN" dirty="0" smtClean="0"/>
              <a:t>The NB-PSS1 and NB-PSS2 generation procedure follows the alternative implementation of the long-sequence </a:t>
            </a:r>
            <a:r>
              <a:rPr lang="en-US" altLang="zh-CN" smtClean="0"/>
              <a:t>design for </a:t>
            </a:r>
            <a:r>
              <a:rPr lang="en-US" altLang="zh-CN" dirty="0" smtClean="0"/>
              <a:t>TS36.211 in the Appendix of R1-161957.</a:t>
            </a:r>
          </a:p>
          <a:p>
            <a:pPr lvl="1">
              <a:buNone/>
            </a:pPr>
            <a:endParaRPr lang="en-US" altLang="zh-CN" sz="29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12603</TotalTime>
  <Words>250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NB-PSS Design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Huawei3</cp:lastModifiedBy>
  <cp:revision>1099</cp:revision>
  <dcterms:created xsi:type="dcterms:W3CDTF">2015-04-22T00:12:23Z</dcterms:created>
  <dcterms:modified xsi:type="dcterms:W3CDTF">2016-03-24T12:07:02Z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(3)yTeO5c6UlG1oyi3n937iEyMLXcq2WxXM+QyaQX2dmWSjTGvv3XgunBBn1T8GyQzjmLFFoMN3
n4ErdCkL5Jv+kTEKYfSFEyI4lgP6othXGPkIcFF/+0vAmk7j+h5OkLpFEu6uVw662Ga0f4YV
q+IhgeSh6RVR7KSECGomQVyclZ+5CFZIl3ywpWhIRQNDtSzV41O8GOSmQiN5fb3WX5+9+v23
+bU8DQ79K0qNwAEfMe</vt:lpwstr>
  </property>
  <property fmtid="{D5CDD505-2E9C-101B-9397-08002B2CF9AE}" pid="8" name="_2015_ms_pID_7253431">
    <vt:lpwstr>NK+z82OqLiuptGiKt+3LuS7TkDKhlfEjNJadtieeGrYGYZ6ndF8bTx
8CctDq9B92zTofHKgOsoetACIDHBP+9FRdjWqAxTeZ2ia/ulAcxAaui9n+kc7unqcoBhmTpy
4vVOnLm63Y6ANvbMYPwE5TYk2UaF1jnNGtkKsudKoeXFZ5c9344SQUowIR+adyJcQerdCGQQ
VvhN/6wV2Zf2OdUYSTM5wywxYSAq55iusewX</vt:lpwstr>
  </property>
  <property fmtid="{D5CDD505-2E9C-101B-9397-08002B2CF9AE}" pid="9" name="_2015_ms_pID_7253432">
    <vt:lpwstr>Nc3NHU/Gd2k+m94RlqL94VdAaQk5UZqNM1+w
WrUPX2mZHsXa8TmeHHSonfjxYlBZ/AiQ/VrHoRKBr2sPSmR6Jz4=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1458820789</vt:lpwstr>
  </property>
</Properties>
</file>