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11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RV cycling for NB-PUSCH repetition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3857628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</a:t>
            </a:r>
            <a:r>
              <a:rPr lang="en-US" altLang="zh-CN" sz="2800" dirty="0" smtClean="0">
                <a:solidFill>
                  <a:schemeClr val="tx1"/>
                </a:solidFill>
              </a:rPr>
              <a:t>, CATT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GB" altLang="zh-CN" sz="2800" dirty="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R1-162062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9467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NB-</a:t>
            </a:r>
            <a:r>
              <a:rPr kumimoji="1" lang="en-US" altLang="ja-JP" sz="2400" dirty="0" err="1" smtClean="0">
                <a:latin typeface="Calibri" pitchFamily="34" charset="0"/>
                <a:ea typeface="ＭＳ Ｐゴシック" pitchFamily="34" charset="-128"/>
              </a:rPr>
              <a:t>IoT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 Ad-Hoc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Sophia </a:t>
            </a:r>
            <a:r>
              <a:rPr lang="en-US" altLang="zh-CN" sz="2400" dirty="0" err="1" smtClean="0"/>
              <a:t>Antipolis</a:t>
            </a:r>
            <a:r>
              <a:rPr lang="en-US" altLang="zh-CN" sz="2400" dirty="0" smtClean="0"/>
              <a:t>, France,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March 2016</a:t>
            </a:r>
          </a:p>
          <a:p>
            <a:pPr hangingPunct="0"/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2.3.1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Proposals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51520" y="1773397"/>
            <a:ext cx="9144000" cy="302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0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RV cycling is supported </a:t>
            </a:r>
            <a:r>
              <a:rPr lang="en-US" altLang="zh-CN" sz="2800" dirty="0" smtClean="0">
                <a:latin typeface="+mn-lt"/>
                <a:ea typeface="+mn-ea"/>
              </a:rPr>
              <a:t>for </a:t>
            </a:r>
            <a:r>
              <a:rPr lang="en-US" altLang="zh-CN" sz="2800" dirty="0" smtClean="0">
                <a:latin typeface="+mn-lt"/>
                <a:ea typeface="+mn-ea"/>
              </a:rPr>
              <a:t>NB-PUSCH </a:t>
            </a:r>
            <a:r>
              <a:rPr lang="en-US" altLang="zh-CN" sz="2800" dirty="0" smtClean="0">
                <a:latin typeface="+mn-lt"/>
                <a:ea typeface="+mn-ea"/>
              </a:rPr>
              <a:t>repetitions.</a:t>
            </a:r>
            <a:endParaRPr lang="en-US" altLang="zh-CN" sz="2800" dirty="0" smtClean="0">
              <a:latin typeface="+mn-lt"/>
              <a:ea typeface="+mn-ea"/>
            </a:endParaRPr>
          </a:p>
          <a:p>
            <a:pPr marL="342900" marR="0" lvl="0" indent="-342900" defTabSz="914400" eaLnBrk="0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RV cycling follows the RV pattern {0,2}.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RV cycling is supported with the RV being maintained for certain number of consecutive </a:t>
            </a:r>
            <a:r>
              <a:rPr lang="en-US" altLang="zh-CN" sz="2800" dirty="0" err="1" smtClean="0">
                <a:latin typeface="+mn-lt"/>
                <a:ea typeface="+mn-ea"/>
              </a:rPr>
              <a:t>subframes</a:t>
            </a:r>
            <a:r>
              <a:rPr lang="en-US" altLang="zh-CN" sz="2800" dirty="0" smtClean="0">
                <a:latin typeface="+mn-lt"/>
                <a:ea typeface="+mn-ea"/>
              </a:rPr>
              <a:t>/NB-slots</a:t>
            </a:r>
          </a:p>
          <a:p>
            <a:pPr marL="800100" lvl="2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Alt1</a:t>
            </a:r>
            <a:r>
              <a:rPr lang="en-US" altLang="zh-CN" sz="2800" dirty="0" smtClean="0">
                <a:latin typeface="+mn-lt"/>
                <a:ea typeface="+mn-ea"/>
              </a:rPr>
              <a:t>: RV is cycled for resource unit </a:t>
            </a:r>
            <a:r>
              <a:rPr lang="en-US" altLang="zh-CN" sz="2800" dirty="0" smtClean="0">
                <a:latin typeface="+mn-lt"/>
                <a:ea typeface="+mn-ea"/>
              </a:rPr>
              <a:t>level</a:t>
            </a:r>
            <a:endParaRPr lang="en-US" altLang="zh-CN" sz="2800" dirty="0" smtClean="0">
              <a:latin typeface="+mn-lt"/>
              <a:ea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Alt </a:t>
            </a:r>
            <a:r>
              <a:rPr lang="en-US" altLang="zh-CN" sz="2800" dirty="0" smtClean="0">
                <a:latin typeface="+mn-lt"/>
                <a:ea typeface="+mn-ea"/>
              </a:rPr>
              <a:t>2: RV is cycled for </a:t>
            </a:r>
            <a:r>
              <a:rPr lang="en-US" altLang="zh-CN" sz="2800" dirty="0" smtClean="0">
                <a:latin typeface="+mn-lt"/>
                <a:ea typeface="+mn-ea"/>
              </a:rPr>
              <a:t>TTI level</a:t>
            </a:r>
            <a:endParaRPr lang="en-US" altLang="zh-CN" sz="2800" dirty="0" smtClean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sz="2800" dirty="0" smtClean="0"/>
              <a:t>Alternative 1: </a:t>
            </a:r>
            <a:br>
              <a:rPr lang="en-GB" sz="2800" dirty="0" smtClean="0"/>
            </a:br>
            <a:r>
              <a:rPr lang="en-GB" sz="2800" dirty="0" smtClean="0"/>
              <a:t>Example of RV Cycling for resource unit level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158410" y="119232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TB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870378" y="17629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Coding</a:t>
            </a:r>
            <a:endParaRPr lang="en-GB" dirty="0"/>
          </a:p>
        </p:txBody>
      </p: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4482446" y="1561654"/>
            <a:ext cx="0" cy="20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0358" y="2405595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Rate Match</a:t>
            </a:r>
            <a:endParaRPr lang="en-GB" dirty="0"/>
          </a:p>
        </p:txBody>
      </p:sp>
      <p:cxnSp>
        <p:nvCxnSpPr>
          <p:cNvPr id="13" name="Straight Arrow Connector 12"/>
          <p:cNvCxnSpPr>
            <a:stCxn id="5" idx="2"/>
            <a:endCxn id="11" idx="0"/>
          </p:cNvCxnSpPr>
          <p:nvPr/>
        </p:nvCxnSpPr>
        <p:spPr>
          <a:xfrm>
            <a:off x="4482446" y="2132325"/>
            <a:ext cx="0" cy="273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0753" y="3387700"/>
            <a:ext cx="2655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Resource unit = 2 </a:t>
            </a:r>
            <a:r>
              <a:rPr lang="en-GB" sz="1400" dirty="0" err="1" smtClean="0"/>
              <a:t>subframes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648930" y="3406864"/>
            <a:ext cx="3240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972966" y="3407236"/>
            <a:ext cx="3240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32" y="3406864"/>
            <a:ext cx="32403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184068" y="3407236"/>
            <a:ext cx="324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</a:t>
            </a:r>
            <a:endParaRPr lang="en-GB" dirty="0"/>
          </a:p>
        </p:txBody>
      </p:sp>
      <p:sp>
        <p:nvSpPr>
          <p:cNvPr id="20" name="Right Brace 19"/>
          <p:cNvSpPr/>
          <p:nvPr/>
        </p:nvSpPr>
        <p:spPr>
          <a:xfrm rot="5400000">
            <a:off x="3905604" y="3519522"/>
            <a:ext cx="1347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Brace 20"/>
          <p:cNvSpPr/>
          <p:nvPr/>
        </p:nvSpPr>
        <p:spPr>
          <a:xfrm rot="16200000" flipV="1">
            <a:off x="3896258" y="3006653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676074" y="3868923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</a:t>
            </a:r>
            <a:r>
              <a:rPr lang="en-GB" sz="1400" dirty="0" err="1" smtClean="0"/>
              <a:t>subframe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11" idx="2"/>
          </p:cNvCxnSpPr>
          <p:nvPr/>
        </p:nvCxnSpPr>
        <p:spPr>
          <a:xfrm>
            <a:off x="4482446" y="2774927"/>
            <a:ext cx="0" cy="412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17194" y="3932829"/>
            <a:ext cx="151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Resource Unit</a:t>
            </a:r>
            <a:endParaRPr lang="en-GB" sz="1400" dirty="0"/>
          </a:p>
        </p:txBody>
      </p:sp>
      <p:sp>
        <p:nvSpPr>
          <p:cNvPr id="28" name="Right Brace 27"/>
          <p:cNvSpPr/>
          <p:nvPr/>
        </p:nvSpPr>
        <p:spPr>
          <a:xfrm rot="5400000">
            <a:off x="3903689" y="4028635"/>
            <a:ext cx="134354" cy="65195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Connector 29"/>
          <p:cNvCxnSpPr>
            <a:stCxn id="16" idx="1"/>
            <a:endCxn id="28" idx="2"/>
          </p:cNvCxnSpPr>
          <p:nvPr/>
        </p:nvCxnSpPr>
        <p:spPr>
          <a:xfrm flipH="1">
            <a:off x="3644890" y="3591530"/>
            <a:ext cx="4040" cy="6959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7" idx="3"/>
            <a:endCxn id="28" idx="0"/>
          </p:cNvCxnSpPr>
          <p:nvPr/>
        </p:nvCxnSpPr>
        <p:spPr>
          <a:xfrm flipH="1">
            <a:off x="4296843" y="3591902"/>
            <a:ext cx="159" cy="69553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27655" y="4410980"/>
            <a:ext cx="31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Rate Matched Block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8796" y="4819979"/>
            <a:ext cx="2105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Repetition (8×)</a:t>
            </a:r>
            <a:endParaRPr lang="en-GB" dirty="0"/>
          </a:p>
        </p:txBody>
      </p:sp>
      <p:cxnSp>
        <p:nvCxnSpPr>
          <p:cNvPr id="38" name="Straight Arrow Connector 37"/>
          <p:cNvCxnSpPr>
            <a:endCxn id="36" idx="0"/>
          </p:cNvCxnSpPr>
          <p:nvPr/>
        </p:nvCxnSpPr>
        <p:spPr>
          <a:xfrm>
            <a:off x="4581685" y="4628362"/>
            <a:ext cx="0" cy="191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9451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967093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24735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1482377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174001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199201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224965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50165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2756635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014277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27191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529560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78720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403920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29684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54884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9" name="Right Brace 58"/>
          <p:cNvSpPr/>
          <p:nvPr/>
        </p:nvSpPr>
        <p:spPr>
          <a:xfrm rot="5400000">
            <a:off x="1649992" y="480820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TextBox 59"/>
          <p:cNvSpPr txBox="1"/>
          <p:nvPr/>
        </p:nvSpPr>
        <p:spPr>
          <a:xfrm>
            <a:off x="895888" y="4934781"/>
            <a:ext cx="586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Z=4</a:t>
            </a:r>
            <a:endParaRPr lang="en-GB" sz="1400" dirty="0"/>
          </a:p>
        </p:txBody>
      </p:sp>
      <p:sp>
        <p:nvSpPr>
          <p:cNvPr id="61" name="Right Brace 60"/>
          <p:cNvSpPr/>
          <p:nvPr/>
        </p:nvSpPr>
        <p:spPr>
          <a:xfrm rot="5400000" flipH="1" flipV="1">
            <a:off x="1150050" y="4797105"/>
            <a:ext cx="134354" cy="10260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1224735" y="591484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806482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5064124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21766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579408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583704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608904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34668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659868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53666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711130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7368949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7626591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788423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813623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839387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864587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572000" y="4989249"/>
            <a:ext cx="0" cy="285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ight Brace 77"/>
          <p:cNvSpPr/>
          <p:nvPr/>
        </p:nvSpPr>
        <p:spPr>
          <a:xfrm rot="5400000">
            <a:off x="5281403" y="3691048"/>
            <a:ext cx="135096" cy="3183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ight Brace 78"/>
          <p:cNvSpPr/>
          <p:nvPr/>
        </p:nvSpPr>
        <p:spPr>
          <a:xfrm rot="16200000" flipV="1">
            <a:off x="5091916" y="3017769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xtBox 95"/>
          <p:cNvSpPr txBox="1"/>
          <p:nvPr/>
        </p:nvSpPr>
        <p:spPr>
          <a:xfrm>
            <a:off x="3361333" y="299072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4599191" y="301349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99" name="Right Brace 98"/>
          <p:cNvSpPr/>
          <p:nvPr/>
        </p:nvSpPr>
        <p:spPr>
          <a:xfrm rot="5400000">
            <a:off x="3706767" y="481721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0" name="TextBox 99"/>
          <p:cNvSpPr txBox="1"/>
          <p:nvPr/>
        </p:nvSpPr>
        <p:spPr>
          <a:xfrm>
            <a:off x="3335094" y="5994800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101" name="Right Brace 100"/>
          <p:cNvSpPr/>
          <p:nvPr/>
        </p:nvSpPr>
        <p:spPr>
          <a:xfrm rot="5400000">
            <a:off x="5758561" y="481721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2" name="Right Brace 101"/>
          <p:cNvSpPr/>
          <p:nvPr/>
        </p:nvSpPr>
        <p:spPr>
          <a:xfrm rot="5400000">
            <a:off x="7819262" y="480820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3" name="TextBox 102"/>
          <p:cNvSpPr txBox="1"/>
          <p:nvPr/>
        </p:nvSpPr>
        <p:spPr>
          <a:xfrm>
            <a:off x="5384941" y="599479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7432125" y="5994798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73" name="Right Brace 72"/>
          <p:cNvSpPr/>
          <p:nvPr/>
        </p:nvSpPr>
        <p:spPr>
          <a:xfrm rot="5400000">
            <a:off x="2628497" y="4313590"/>
            <a:ext cx="260683" cy="40952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74" name="TextBox 73"/>
          <p:cNvSpPr txBox="1"/>
          <p:nvPr/>
        </p:nvSpPr>
        <p:spPr>
          <a:xfrm>
            <a:off x="1691680" y="6505599"/>
            <a:ext cx="2051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 Repetition cycle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xmlns="" val="1642985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331640" y="1052736"/>
          <a:ext cx="6624736" cy="5097476"/>
        </p:xfrm>
        <a:graphic>
          <a:graphicData uri="http://schemas.openxmlformats.org/presentationml/2006/ole">
            <p:oleObj spid="_x0000_s2049" name="Visio" r:id="rId3" imgW="3184762" imgH="2446138" progId="Visio.Drawing.11">
              <p:embed/>
            </p:oleObj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Alternative 2: </a:t>
            </a:r>
            <a:b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of RV Cycling for TTI level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8536</TotalTime>
  <Words>156</Words>
  <Application>Microsoft Office PowerPoint</Application>
  <PresentationFormat>全屏显示(4:3)</PresentationFormat>
  <Paragraphs>66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RV cycling for NB-PUSCH repetition</vt:lpstr>
      <vt:lpstr>幻灯片 2</vt:lpstr>
      <vt:lpstr>Alternative 1:  Example of RV Cycling for resource unit level</vt:lpstr>
      <vt:lpstr>幻灯片 4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fanghy</cp:lastModifiedBy>
  <cp:revision>649</cp:revision>
  <dcterms:created xsi:type="dcterms:W3CDTF">2014-10-08T06:45:16Z</dcterms:created>
  <dcterms:modified xsi:type="dcterms:W3CDTF">2016-03-24T11:04:13Z</dcterms:modified>
</cp:coreProperties>
</file>