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7001" autoAdjust="0"/>
    <p:restoredTop sz="95501" autoAdjust="0"/>
  </p:normalViewPr>
  <p:slideViewPr>
    <p:cSldViewPr snapToGrid="0">
      <p:cViewPr varScale="1">
        <p:scale>
          <a:sx n="79" d="100"/>
          <a:sy n="79" d="100"/>
        </p:scale>
        <p:origin x="102" y="3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324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E765F-DE73-4020-A417-F6E457B892F8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F61C2-8878-46F3-8574-E4AB91BE0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152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1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15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325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24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3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24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9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26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6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A5457-50C8-49A6-88C1-6AA5622A1A2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1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</a:t>
            </a:r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Multi-Carrier </a:t>
            </a:r>
            <a:r>
              <a:rPr lang="en-US" dirty="0" smtClean="0"/>
              <a:t>Operation in Standalone Mode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28297"/>
            <a:ext cx="9144000" cy="1655762"/>
          </a:xfrm>
        </p:spPr>
        <p:txBody>
          <a:bodyPr/>
          <a:lstStyle/>
          <a:p>
            <a:r>
              <a:rPr lang="en-US" dirty="0" smtClean="0"/>
              <a:t>Intel Corporation, </a:t>
            </a:r>
            <a:r>
              <a:rPr lang="en-US" dirty="0" err="1" smtClean="0"/>
              <a:t>MediaTek</a:t>
            </a:r>
            <a:r>
              <a:rPr lang="en-US" dirty="0" smtClean="0"/>
              <a:t>, </a:t>
            </a:r>
            <a:r>
              <a:rPr lang="en-US" dirty="0" smtClean="0"/>
              <a:t>Ericsson, ZTE,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smtClean="0"/>
              <a:t>Sony, Fujitsu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55491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3GPP TSG RAN WG1 NB-</a:t>
            </a:r>
            <a:r>
              <a:rPr lang="en-US" altLang="ko-KR" b="1" dirty="0" err="1"/>
              <a:t>IoT</a:t>
            </a:r>
            <a:r>
              <a:rPr lang="en-US" altLang="ko-KR" b="1" dirty="0"/>
              <a:t> Ad-Hoc </a:t>
            </a:r>
            <a:r>
              <a:rPr lang="en-US" altLang="ko-KR" b="1" dirty="0" smtClean="0"/>
              <a:t>Meeting</a:t>
            </a:r>
            <a:r>
              <a:rPr lang="en-US" altLang="ko-KR" sz="1800" b="1" dirty="0" smtClean="0"/>
              <a:t> </a:t>
            </a:r>
            <a:r>
              <a:rPr lang="en-US" altLang="ko-KR" b="1" dirty="0"/>
              <a:t>                                             </a:t>
            </a:r>
            <a:r>
              <a:rPr lang="en-US" altLang="ko-KR" b="1" dirty="0" smtClean="0"/>
              <a:t>R1-162057</a:t>
            </a:r>
            <a:endParaRPr lang="ko-KR" altLang="ko-KR" sz="1800" dirty="0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ko-KR" b="1" dirty="0" smtClean="0"/>
              <a:t>Sophia </a:t>
            </a:r>
            <a:r>
              <a:rPr lang="en-US" altLang="ko-KR" b="1" dirty="0" err="1" smtClean="0"/>
              <a:t>Antipolis</a:t>
            </a:r>
            <a:r>
              <a:rPr lang="en-US" altLang="ko-KR" b="1" dirty="0" smtClean="0"/>
              <a:t>, France, 22nd - 24th March 2016</a:t>
            </a:r>
            <a:endParaRPr lang="ko-KR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87382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248" y="365125"/>
            <a:ext cx="11019504" cy="1325563"/>
          </a:xfrm>
        </p:spPr>
        <p:txBody>
          <a:bodyPr/>
          <a:lstStyle/>
          <a:p>
            <a:pPr algn="ctr"/>
            <a:r>
              <a:rPr lang="en-US" b="1" dirty="0" smtClean="0"/>
              <a:t>Proposal </a:t>
            </a:r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248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 err="1" smtClean="0"/>
              <a:t>Standalone+standalone</a:t>
            </a:r>
            <a:r>
              <a:rPr lang="en-US" dirty="0" smtClean="0"/>
              <a:t> </a:t>
            </a:r>
            <a:r>
              <a:rPr lang="en-US" dirty="0"/>
              <a:t>should be allowed for NB-</a:t>
            </a:r>
            <a:r>
              <a:rPr lang="en-US" dirty="0" err="1"/>
              <a:t>IoT</a:t>
            </a:r>
            <a:r>
              <a:rPr lang="en-US" dirty="0"/>
              <a:t> multi-carrier operation with the constraint that </a:t>
            </a:r>
            <a:r>
              <a:rPr lang="en-US" dirty="0" smtClean="0"/>
              <a:t>the total frequency span </a:t>
            </a:r>
            <a:r>
              <a:rPr lang="en-US" dirty="0"/>
              <a:t>cannot exceed </a:t>
            </a:r>
            <a:r>
              <a:rPr lang="en-US" dirty="0" smtClean="0"/>
              <a:t>20MHz and both NB-</a:t>
            </a:r>
            <a:r>
              <a:rPr lang="en-US" dirty="0" err="1" smtClean="0"/>
              <a:t>IoT</a:t>
            </a:r>
            <a:r>
              <a:rPr lang="en-US" dirty="0" smtClean="0"/>
              <a:t> carriers are synchronized, i.e., </a:t>
            </a:r>
            <a:r>
              <a:rPr lang="en-US" dirty="0"/>
              <a:t>the </a:t>
            </a:r>
            <a:r>
              <a:rPr lang="en-US" dirty="0" smtClean="0"/>
              <a:t>time </a:t>
            </a:r>
            <a:r>
              <a:rPr lang="en-US" dirty="0"/>
              <a:t>alignment </a:t>
            </a:r>
            <a:r>
              <a:rPr lang="en-US" dirty="0" smtClean="0"/>
              <a:t>error </a:t>
            </a:r>
            <a:r>
              <a:rPr lang="en-GB" dirty="0"/>
              <a:t>shall not exceed </a:t>
            </a:r>
            <a:r>
              <a:rPr lang="en-GB" dirty="0" smtClean="0"/>
              <a:t>the minimum requirement for intra-band </a:t>
            </a:r>
            <a:r>
              <a:rPr lang="en-GB" dirty="0"/>
              <a:t>contiguous carrier </a:t>
            </a:r>
            <a:r>
              <a:rPr lang="en-GB" dirty="0" smtClean="0"/>
              <a:t>aggregation in TS 36.104</a:t>
            </a:r>
          </a:p>
          <a:p>
            <a:r>
              <a:rPr lang="en-GB" dirty="0" smtClean="0"/>
              <a:t>Send an LS to RAN4 for confirmation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Note: The Rel. 13 </a:t>
            </a:r>
            <a:r>
              <a:rPr lang="en-GB" dirty="0" smtClean="0"/>
              <a:t>minimum requirement for the </a:t>
            </a:r>
            <a:r>
              <a:rPr lang="en-US" dirty="0"/>
              <a:t>time alignment error</a:t>
            </a:r>
            <a:r>
              <a:rPr lang="en-GB" dirty="0" smtClean="0"/>
              <a:t> </a:t>
            </a:r>
            <a:r>
              <a:rPr lang="en-GB" dirty="0"/>
              <a:t>for intra-band contiguous carrier aggregation </a:t>
            </a:r>
            <a:r>
              <a:rPr lang="en-GB" dirty="0" smtClean="0"/>
              <a:t>is 130 </a:t>
            </a:r>
            <a:r>
              <a:rPr lang="en-GB" dirty="0"/>
              <a:t>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6372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Theme</vt:lpstr>
      <vt:lpstr>WF on NB-IoT Multi-Carrier Operation in Standalone Mode </vt:lpstr>
      <vt:lpstr>Proposal 1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2016-03-23T18:23:56Z</dcterms:created>
  <dcterms:modified xsi:type="dcterms:W3CDTF">2016-03-24T10:30:50Z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d62f4cb5-dc9a-4447-ae35-348b25fcdbe9</vt:lpwstr>
  </property>
  <property fmtid="{D5CDD505-2E9C-101B-9397-08002B2CF9AE}" pid="3" name="CTP_TimeStamp">
    <vt:lpwstr>2016-03-24 10:30:50Z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