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grant in RAR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18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R1-162055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NB-IoT Ad-Hoc Meeting #2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548972"/>
              </p:ext>
            </p:extLst>
          </p:nvPr>
        </p:nvGraphicFramePr>
        <p:xfrm>
          <a:off x="838200" y="1149437"/>
          <a:ext cx="10239154" cy="48102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87501"/>
                <a:gridCol w="2029697"/>
                <a:gridCol w="2121956"/>
              </a:tblGrid>
              <a:tr h="53447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Field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3.75 kHz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15 kHz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subcarrier spacing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1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 from end of RAR to start of NB-PUSCH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Msg3</a:t>
                      </a:r>
                      <a:r>
                        <a:rPr lang="en-GB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TBS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Msg3 </a:t>
                      </a:r>
                      <a:r>
                        <a:rPr lang="en-GB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GB" sz="2400" b="1" kern="1200" baseline="-250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</a:t>
                      </a:r>
                      <a:endParaRPr lang="en-US" sz="2400" b="1" kern="1200" baseline="-250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Msg3 subcarrier allocation</a:t>
                      </a:r>
                      <a:endParaRPr lang="en-US" sz="2400" b="1" kern="1200" baseline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Msg3 repetition number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delay</a:t>
                      </a:r>
                      <a:endParaRPr lang="en-US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4473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Total number of bits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20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 smtClean="0">
                          <a:effectLst/>
                        </a:rPr>
                        <a:t>20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UL subcarrier spacing: </a:t>
            </a:r>
            <a:r>
              <a:rPr lang="en-US" dirty="0"/>
              <a:t>3.75 kHz or 15 kHz</a:t>
            </a:r>
          </a:p>
          <a:p>
            <a:r>
              <a:rPr lang="en-GB" dirty="0"/>
              <a:t>Delay from end of RAR to start of </a:t>
            </a:r>
            <a:r>
              <a:rPr lang="en-GB" dirty="0" smtClean="0"/>
              <a:t>NB-PUSCH</a:t>
            </a:r>
          </a:p>
          <a:p>
            <a:pPr lvl="1"/>
            <a:r>
              <a:rPr lang="en-GB" dirty="0" smtClean="0"/>
              <a:t>Expressed in subframes or NB-slots, i.e. RU</a:t>
            </a:r>
            <a:endParaRPr lang="en-GB" dirty="0"/>
          </a:p>
          <a:p>
            <a:pPr lvl="1"/>
            <a:r>
              <a:rPr lang="en-GB" dirty="0" smtClean="0"/>
              <a:t>2 bit coarse + 1 bit fine indication: </a:t>
            </a:r>
            <a:r>
              <a:rPr lang="en-US" dirty="0"/>
              <a:t>{8, 16, 32, </a:t>
            </a:r>
            <a:r>
              <a:rPr lang="en-US" dirty="0" smtClean="0"/>
              <a:t>64}  +  {0 or 4}</a:t>
            </a:r>
            <a:endParaRPr lang="en-GB" dirty="0"/>
          </a:p>
          <a:p>
            <a:r>
              <a:rPr lang="en-GB" dirty="0" smtClean="0"/>
              <a:t>Msg3 </a:t>
            </a:r>
            <a:r>
              <a:rPr lang="en-GB" dirty="0"/>
              <a:t>TBS: </a:t>
            </a:r>
            <a:r>
              <a:rPr lang="en-GB" dirty="0" smtClean="0"/>
              <a:t>88 bits </a:t>
            </a:r>
          </a:p>
          <a:p>
            <a:r>
              <a:rPr lang="en-GB" dirty="0" smtClean="0"/>
              <a:t>Msg3 N</a:t>
            </a:r>
            <a:r>
              <a:rPr lang="en-GB" baseline="-25000" dirty="0" smtClean="0"/>
              <a:t>RU</a:t>
            </a:r>
            <a:r>
              <a:rPr lang="en-GB" dirty="0" smtClean="0"/>
              <a:t>: Same as in UL grant on NB-PDCCH</a:t>
            </a:r>
          </a:p>
          <a:p>
            <a:r>
              <a:rPr lang="en-GB" dirty="0" smtClean="0"/>
              <a:t>Msg3 subcarrier allocation: Same as in UL grant on NB-PDCCH</a:t>
            </a:r>
          </a:p>
          <a:p>
            <a:r>
              <a:rPr lang="en-GB" dirty="0" smtClean="0"/>
              <a:t>Msg3 repetition number: </a:t>
            </a:r>
            <a:r>
              <a:rPr lang="en-US" dirty="0"/>
              <a:t>{1, 2, 4, 8, 16, 32, 64, 128</a:t>
            </a:r>
            <a:r>
              <a:rPr lang="en-US" dirty="0" smtClean="0"/>
              <a:t>}</a:t>
            </a:r>
          </a:p>
          <a:p>
            <a:r>
              <a:rPr lang="en-US" dirty="0" smtClean="0"/>
              <a:t>UL delay in RU: 0 or Msg3 repetition number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80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192</Words>
  <Application>Microsoft Office PowerPoint</Application>
  <PresentationFormat>Widescreen</PresentationFormat>
  <Paragraphs>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Times New Roman</vt:lpstr>
      <vt:lpstr>Office Theme</vt:lpstr>
      <vt:lpstr>WF on UL grant in RAR</vt:lpstr>
      <vt:lpstr>Proposal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Matthew Webb3</cp:lastModifiedBy>
  <cp:revision>17</cp:revision>
  <dcterms:created xsi:type="dcterms:W3CDTF">2016-03-23T22:01:47Z</dcterms:created>
  <dcterms:modified xsi:type="dcterms:W3CDTF">2016-03-24T08:47:56Z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(3)o72qXPOm0S+fBGBTxVE8NIYhEjfVUwwtHL3dzrJcQZw4ePPbvUuv1kGn9nlQzXTildWCJg2k
53q1iGAIdiZDnXbRAd6GqlsNfkRdQvzQwi3ADyNnbhf1AQsd6/NeaR2smFsxxU8B1dzU/3wm
e8LyKcnD/9Jt0VNZrUzvS0lVqswJLVjmcx1U9GtdtrlgQeqoullXNerkIwtCVCLeMZjgdqD+
nxDT/39wl98eWTjHjP</vt:lpwstr>
  </property>
  <property fmtid="{D5CDD505-2E9C-101B-9397-08002B2CF9AE}" pid="3" name="_2015_ms_pID_7253431">
    <vt:lpwstr>QOmLlVTsOLQjRckck2KuRSNo2Fyi78kF6S4nz7A1WXADqpqYXba5Di
/yTw4Kgi77VDJzFSWKMgJ9N/P9nj1GdFkMJeKJar5lwwVhfJeEe5wzsLHXDqcA9nYgvSbHuu
s3wiJZMT8tmGPkf4gJKKzlVh34f8IvaTd4i0S2IOu6WYfSOi6X+RUm70jZ97GkMRWZuTkCuc
GOcmjf/bHDr4j6SRpxNNw8FBjFPhgpjA2HPt</vt:lpwstr>
  </property>
  <property fmtid="{D5CDD505-2E9C-101B-9397-08002B2CF9AE}" pid="4" name="_2015_ms_pID_7253432">
    <vt:lpwstr>Jg==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1458807353</vt:lpwstr>
  </property>
</Properties>
</file>