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85" r:id="rId4"/>
    <p:sldId id="288" r:id="rId5"/>
    <p:sldId id="290" r:id="rId6"/>
    <p:sldId id="291" r:id="rId7"/>
    <p:sldId id="284" r:id="rId8"/>
    <p:sldId id="286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09" autoAdjust="0"/>
    <p:restoredTop sz="94660"/>
  </p:normalViewPr>
  <p:slideViewPr>
    <p:cSldViewPr>
      <p:cViewPr varScale="1">
        <p:scale>
          <a:sx n="92" d="100"/>
          <a:sy n="92" d="100"/>
        </p:scale>
        <p:origin x="190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NB-PRACH sequence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224136"/>
          </a:xfrm>
        </p:spPr>
        <p:txBody>
          <a:bodyPr>
            <a:no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ZTE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4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</a:t>
            </a:r>
            <a:r>
              <a:rPr lang="en-US" altLang="zh-CN" sz="1800" b="1" dirty="0" smtClean="0">
                <a:latin typeface="Arial" charset="0"/>
              </a:rPr>
              <a:t>162050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NB-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 Meeting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Sophia 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Antipolis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France, March 22-24, 2016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2.3.4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pic>
        <p:nvPicPr>
          <p:cNvPr id="3" name="内容占位符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288" y="1822952"/>
            <a:ext cx="8362950" cy="396139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145474" y="1916832"/>
            <a:ext cx="495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[1] 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925144"/>
          </a:xfrm>
        </p:spPr>
        <p:txBody>
          <a:bodyPr>
            <a:normAutofit lnSpcReduction="1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sz="3200" dirty="0" smtClean="0"/>
              <a:t>Total PRACH opportunity assuming all resource are used for PRACH: (1000/6.4)*12*3=1875*3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3200" dirty="0" smtClean="0"/>
              <a:t>Considering provisioning for 3 cell PRACH false alarm avoidance (FDM): 1875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3200" dirty="0" smtClean="0"/>
              <a:t>Note: total 1875 opportunity need to be shared at least by three configuration sets for 3 CE levels , and 1~3 extra configuration sets need to be provisioned for multi-tone Msg3 indication, then realistic PRACH opportunity in </a:t>
            </a:r>
            <a:r>
              <a:rPr lang="en-US" altLang="zh-CN" sz="3200" smtClean="0"/>
              <a:t>one second: 900~1200</a:t>
            </a:r>
            <a:endParaRPr lang="en-US" altLang="zh-CN" sz="3200" dirty="0" smtClean="0"/>
          </a:p>
        </p:txBody>
      </p:sp>
    </p:spTree>
    <p:extLst>
      <p:ext uri="{BB962C8B-B14F-4D97-AF65-F5344CB8AC3E}">
        <p14:creationId xmlns:p14="http://schemas.microsoft.com/office/powerpoint/2010/main" val="1467452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 smtClean="0"/>
              <a:t>One target design example in legacy system </a:t>
            </a:r>
            <a:r>
              <a:rPr lang="en-US" sz="2000" dirty="0" smtClean="0"/>
              <a:t>[2]</a:t>
            </a:r>
            <a:endParaRPr lang="en-US" sz="2000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156" y="2564904"/>
            <a:ext cx="8281644" cy="2731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9553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290" y="1571747"/>
            <a:ext cx="8090296" cy="4182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773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" y="1268760"/>
            <a:ext cx="908685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9871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925144"/>
          </a:xfrm>
        </p:spPr>
        <p:txBody>
          <a:bodyPr>
            <a:normAutofit/>
          </a:bodyPr>
          <a:lstStyle/>
          <a:p>
            <a:r>
              <a:rPr lang="en-US" altLang="zh-CN" smtClean="0"/>
              <a:t>Symbol Values </a:t>
            </a:r>
            <a:r>
              <a:rPr lang="en-US" altLang="zh-CN" dirty="0" smtClean="0"/>
              <a:t>change across symbol groups during a NB-PRACH transmission is supported.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3200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References</a:t>
            </a:r>
          </a:p>
          <a:p>
            <a:r>
              <a:rPr lang="en-US" dirty="0" smtClean="0"/>
              <a:t>[1] R1-160005</a:t>
            </a:r>
          </a:p>
          <a:p>
            <a:r>
              <a:rPr lang="en-US" dirty="0" smtClean="0"/>
              <a:t>[</a:t>
            </a:r>
            <a:r>
              <a:rPr lang="en-US" dirty="0"/>
              <a:t>2</a:t>
            </a:r>
            <a:r>
              <a:rPr lang="en-US" dirty="0" smtClean="0"/>
              <a:t>] TR </a:t>
            </a:r>
            <a:r>
              <a:rPr lang="en-US" smtClean="0"/>
              <a:t>37.868  “Study </a:t>
            </a:r>
            <a:r>
              <a:rPr lang="en-US" dirty="0" smtClean="0"/>
              <a:t>on Ran Improvement for </a:t>
            </a:r>
            <a:r>
              <a:rPr lang="en-US" smtClean="0"/>
              <a:t>Machine-type communications”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50332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13018</TotalTime>
  <Words>150</Words>
  <Application>Microsoft Office PowerPoint</Application>
  <PresentationFormat>全屏显示(4:3)</PresentationFormat>
  <Paragraphs>22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Arial Unicode MS</vt:lpstr>
      <vt:lpstr>宋体</vt:lpstr>
      <vt:lpstr>Arial</vt:lpstr>
      <vt:lpstr>Calibri</vt:lpstr>
      <vt:lpstr>Office Theme</vt:lpstr>
      <vt:lpstr>WF on NB-PRACH sequence</vt:lpstr>
      <vt:lpstr>Background</vt:lpstr>
      <vt:lpstr>Background</vt:lpstr>
      <vt:lpstr>Background</vt:lpstr>
      <vt:lpstr>Background</vt:lpstr>
      <vt:lpstr>Background</vt:lpstr>
      <vt:lpstr>Proposal</vt:lpstr>
      <vt:lpstr>Appendix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HW</dc:creator>
  <cp:lastModifiedBy>Shupeng Li</cp:lastModifiedBy>
  <cp:revision>1126</cp:revision>
  <dcterms:created xsi:type="dcterms:W3CDTF">2015-04-22T00:12:23Z</dcterms:created>
  <dcterms:modified xsi:type="dcterms:W3CDTF">2016-03-24T10:08:31Z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1453297767</vt:lpwstr>
  </property>
  <property fmtid="{D5CDD505-2E9C-101B-9397-08002B2CF9AE}" pid="11" name="_2015_ms_pID_725343">
    <vt:lpwstr>(3)9YR3+eGenkUsdddwojd719OYMx2QhJ8d64FEljr6/VrBJvttGlL6naCWmPXbUDhznIKReu2H
xbdy79VPc5wEYxfX0S6Vk2zDqUkJDrGb/aNoBrSh4L9if8P098euijpq5AFbqrGV1bvLG1Ct
ueQopeslD7H5FCm8hByj8gjQgu5pwCPToXtys4wIbtv0Jj3fFPB70rsXQICscuFKZ8pQFWbB
2b+1f7CEf44d2q8dRu</vt:lpwstr>
  </property>
  <property fmtid="{D5CDD505-2E9C-101B-9397-08002B2CF9AE}" pid="12" name="_2015_ms_pID_7253431">
    <vt:lpwstr>p/LbRN+F6EHllEpmDB5iXR5dd91b6btJbacSHc1Fl1LY+3f/B1WNj/
ZaFkQtyQj+YM8AEfSdnsNRsoF5L6LC380AZeY5fRxzWR0NZ4LTuUWeM+1QTLUkPG5N7GwA5m
MaA4BMROzrlQFkx1OlPIJLEYzUB+hxN8VtsQu5fg6yrJlBxmVipwUtQPHC5+KKfLUsOUY4Th
efyBZnYdBS780SC3JbCWyWT/lKoZdvNH4GgI</vt:lpwstr>
  </property>
  <property fmtid="{D5CDD505-2E9C-101B-9397-08002B2CF9AE}" pid="13" name="_2015_ms_pID_7253432">
    <vt:lpwstr>mzZFG76QdIq3eOyhtD8ryr82ka3FcnIOfNpj
qPObGaXkzLT0GzMt5z8UkV9RPbctjzxX6sBpOYuMkAM5GH0m2Z7xcRGwo12r+vjYNtnpA90M
XdplV2dBOARDqqJkTt7faw==</vt:lpwstr>
  </property>
</Properties>
</file>