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82" r:id="rId4"/>
    <p:sldId id="28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>
        <p:scale>
          <a:sx n="75" d="100"/>
          <a:sy n="75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Draft WF on configuration to avoid SRS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dirty="0" smtClean="0">
                <a:solidFill>
                  <a:schemeClr val="tx1"/>
                </a:solidFill>
              </a:rPr>
              <a:t>Nokia, </a:t>
            </a:r>
            <a:r>
              <a:rPr lang="en-US" dirty="0" smtClean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amsung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R1-162042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WG1NB-IoT Ad-Hoc Meeting#2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i="1" dirty="0" smtClean="0"/>
              <a:t>For 15kHz subcarrier spacing, OFDM/SC-FDMA symbol boundary is no change from LTE 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At least for FDD with the normal CP case,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For 3.75kHz subcarrier spacing of uplink,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Define a 2ms NB-slot, there are 7 symbols.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One symbol consists of 528 Ts of symbol with CP length of 16 Ts assuming Ts=1/1.92MHz.</a:t>
            </a:r>
            <a:r>
              <a:rPr lang="en-US" altLang="zh-CN" sz="4400" i="1" dirty="0" smtClean="0"/>
              <a:t> </a:t>
            </a:r>
            <a:r>
              <a:rPr lang="en-US" altLang="zh-CN" i="1" dirty="0" smtClean="0"/>
              <a:t>Editor will take care how to capture Ts value in the spec.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The above symbols are located from the beginning of 2ms period.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Besides the seven symbols located from the beginning of 2ms period, the remaining time (144Ts) is used as a guard period to minimize the collision between 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 symbols and LTE SRS.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The 2ms NB-slot boundary is aligned with LTE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boundary. FFS among odd only or even only or to support both even/odd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FFS on collision of LTE SRS for in band mode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Opt 1: </a:t>
            </a:r>
            <a:r>
              <a:rPr lang="en-US" altLang="zh-CN" i="1" dirty="0" err="1" smtClean="0"/>
              <a:t>eNB</a:t>
            </a:r>
            <a:r>
              <a:rPr lang="en-US" altLang="zh-CN" i="1" dirty="0" smtClean="0"/>
              <a:t> scheduling or implementation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Opt 2: puncture/rate matching of 3.75kHz transmission to avoid the collision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Opt 3: define a GP to avoid potential collision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 combination of above options can also be considered.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NB-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configuration field regarding the avoidance of LTE SRS is broadcasted in the NB-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system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information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Based on the configuration information in proposal 1, NB-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symbols are not used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by NB-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UE when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colliding with LTE SRS symbol 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positions: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Alt.1: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NB-PUSCH rate-matching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is used to transmit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NB-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transmission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Alt.2: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NB-PUSCH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puncturing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is used to transmit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NB-</a:t>
            </a:r>
            <a:r>
              <a:rPr lang="en-US" altLang="zh-CN" sz="20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transmission.</a:t>
            </a:r>
          </a:p>
          <a:p>
            <a:pPr lvl="1"/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4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4598</TotalTime>
  <Words>289</Words>
  <Application>Microsoft Office PowerPoint</Application>
  <PresentationFormat>全屏显示(4:3)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Draft WF on configuration to avoid SRS</vt:lpstr>
      <vt:lpstr>Background</vt:lpstr>
      <vt:lpstr>Proposal 1</vt:lpstr>
      <vt:lpstr>Proposal 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240</cp:revision>
  <dcterms:created xsi:type="dcterms:W3CDTF">2015-04-22T00:12:23Z</dcterms:created>
  <dcterms:modified xsi:type="dcterms:W3CDTF">2016-03-24T10:55:11Z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(3)lFPjzzc4cCBCogMoABLEPeQFw6pCuhGTs5liYX9FbIJRmP+l14ke/PoC/UU73yqsDpi6P638
zbPz4NcSpFnbr6ulzJ1j0eHw8CeX9VYLP7YaFCqxX2Kt2XecmLNFIwkveeIE+EdXpkBZp/kV
4j9ZurkNRWySRCRKN8fj+pTYAHeiyhjdiqv6ghbRTm00zMjUdvQHRAbczduONl0a5mJxo845
EShfsQwbRVvgrn+0pO</vt:lpwstr>
  </property>
  <property fmtid="{D5CDD505-2E9C-101B-9397-08002B2CF9AE}" pid="12" name="_2015_ms_pID_7253431">
    <vt:lpwstr>2WmsIo3cV1VvUJpKVKljN/44jiXblQY5gX1snD5fGgRpmK7nPlMVSn
G1yhk+8jr0r9HRC+aIk58yWCWXnANPwcAs2zt+FDIPQI8jtY97WV3iIZF8im74ZlcKaN8jb5
HmEWEmqePnqOJW7w9ZaLgCsAkacObldmKO9IZQa+L6nJHLRpfZt+MxaimbTuEE0KnofHfd+n
tbIkmRx0rD+/0hMDZ44GHE9Wz7LbONzJxr7b</vt:lpwstr>
  </property>
  <property fmtid="{D5CDD505-2E9C-101B-9397-08002B2CF9AE}" pid="13" name="_2015_ms_pID_7253432">
    <vt:lpwstr>Vf3HBZGwyiKF13VMPVst1z23skbyKqoRg06o
pokWGDWE</vt:lpwstr>
  </property>
</Properties>
</file>