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56" autoAdjust="0"/>
  </p:normalViewPr>
  <p:slideViewPr>
    <p:cSldViewPr>
      <p:cViewPr varScale="1">
        <p:scale>
          <a:sx n="63" d="100"/>
          <a:sy n="63" d="100"/>
        </p:scale>
        <p:origin x="158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AB2AE-0155-4840-BABA-97EB0AC18221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56855-C7A2-425A-953F-457C8E2970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54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3/23/2016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r>
              <a:rPr lang="en-US" altLang="zh-CN" dirty="0" smtClean="0"/>
              <a:t>WF on Transmission Gaps in NB-PUSCH Repetition</a:t>
            </a:r>
            <a:endParaRPr lang="en-US" altLang="zh-CN" strike="sngStrike" dirty="0" smtClean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Sony, Intel, </a:t>
            </a:r>
            <a:r>
              <a:rPr lang="en-US" altLang="zh-CN" sz="2800" dirty="0">
                <a:solidFill>
                  <a:schemeClr val="tx1"/>
                </a:solidFill>
              </a:rPr>
              <a:t>Panasonic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sz="2800" dirty="0">
                <a:solidFill>
                  <a:schemeClr val="tx1"/>
                </a:solidFill>
              </a:rPr>
              <a:t>, Ericsson,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sz="2800" dirty="0" smtClean="0">
                <a:solidFill>
                  <a:schemeClr val="tx1"/>
                </a:solidFill>
              </a:rPr>
              <a:t>, Sierra Wireless,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Virtuosys</a:t>
            </a:r>
            <a:r>
              <a:rPr lang="en-US" altLang="zh-CN" sz="2800" dirty="0" smtClean="0">
                <a:solidFill>
                  <a:schemeClr val="tx1"/>
                </a:solidFill>
              </a:rPr>
              <a:t>, ZTE, Softbank,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smtClean="0">
                <a:latin typeface="Calibri" pitchFamily="34" charset="0"/>
                <a:ea typeface="ＭＳ Ｐゴシック" pitchFamily="34" charset="-128"/>
              </a:rPr>
              <a:t>R1-162040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8153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NB-</a:t>
            </a:r>
            <a:r>
              <a:rPr kumimoji="1" lang="en-US" altLang="ja-JP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IoT</a:t>
            </a:r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Ad-Hoc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Meeting</a:t>
            </a:r>
            <a:endParaRPr kumimoji="1" lang="en-US" altLang="ja-JP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pPr hangingPunct="0"/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Sophia </a:t>
            </a:r>
            <a:r>
              <a:rPr kumimoji="1" lang="en-GB" altLang="zh-CN" sz="2400" dirty="0" err="1">
                <a:latin typeface="Arial" pitchFamily="34" charset="0"/>
                <a:ea typeface="ＭＳ Ｐゴシック" pitchFamily="34" charset="-128"/>
                <a:cs typeface="Arial" pitchFamily="34" charset="0"/>
              </a:rPr>
              <a:t>Antipolis</a:t>
            </a:r>
            <a:r>
              <a:rPr kumimoji="1" lang="en-GB" altLang="zh-CN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, France, 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22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nd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– 24</a:t>
            </a:r>
            <a:r>
              <a:rPr kumimoji="1" lang="en-GB" altLang="zh-CN" sz="2400" baseline="300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th</a:t>
            </a:r>
            <a:r>
              <a:rPr kumimoji="1" lang="en-GB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March </a:t>
            </a:r>
            <a:r>
              <a:rPr kumimoji="1" lang="en-US" altLang="zh-CN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2016</a:t>
            </a:r>
            <a:endParaRPr kumimoji="1" lang="zh-CN" altLang="zh-CN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  <a:p>
            <a:r>
              <a:rPr kumimoji="1" lang="en-US" altLang="ja-JP" sz="2400" dirty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</a:t>
            </a:r>
            <a:r>
              <a:rPr kumimoji="1"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2.3.1</a:t>
            </a:r>
            <a:endParaRPr kumimoji="1"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67" y="1268760"/>
            <a:ext cx="8229600" cy="4813995"/>
          </a:xfrm>
        </p:spPr>
        <p:txBody>
          <a:bodyPr/>
          <a:lstStyle/>
          <a:p>
            <a:r>
              <a:rPr lang="en-GB" sz="2800" dirty="0" smtClean="0"/>
              <a:t>The </a:t>
            </a:r>
            <a:r>
              <a:rPr lang="en-GB" sz="2800" dirty="0"/>
              <a:t>frequency of </a:t>
            </a:r>
            <a:r>
              <a:rPr lang="en-GB" sz="2800" dirty="0" smtClean="0"/>
              <a:t>a HD-FDD UE’s </a:t>
            </a:r>
            <a:r>
              <a:rPr lang="en-GB" sz="2800" dirty="0"/>
              <a:t>transmission can drift beyond the tolerance of the </a:t>
            </a:r>
            <a:r>
              <a:rPr lang="en-GB" sz="2800" dirty="0" err="1" smtClean="0"/>
              <a:t>eNodeB</a:t>
            </a:r>
            <a:r>
              <a:rPr lang="en-GB" sz="2800" dirty="0" smtClean="0"/>
              <a:t> during a long uplink transmission, for example due to large number of NB-PUSCH repetitions</a:t>
            </a:r>
          </a:p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414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Introduce transmission gaps for long NB-PUSCH transmissions. </a:t>
            </a:r>
            <a:endParaRPr lang="en-GB" sz="2800" dirty="0" smtClean="0"/>
          </a:p>
          <a:p>
            <a:pPr lvl="1"/>
            <a:r>
              <a:rPr lang="en-GB" sz="2400" dirty="0" smtClean="0"/>
              <a:t>During </a:t>
            </a:r>
            <a:r>
              <a:rPr lang="en-GB" sz="2400" dirty="0"/>
              <a:t>transmission gaps, the UE </a:t>
            </a:r>
            <a:r>
              <a:rPr lang="en-GB" sz="2400" dirty="0" smtClean="0"/>
              <a:t>may switch </a:t>
            </a:r>
            <a:r>
              <a:rPr lang="en-GB" sz="2400" dirty="0"/>
              <a:t>to the DL and performs </a:t>
            </a:r>
            <a:r>
              <a:rPr lang="en-GB" sz="2400" dirty="0" smtClean="0"/>
              <a:t>time/frequency synchronization</a:t>
            </a:r>
          </a:p>
          <a:p>
            <a:pPr lvl="1"/>
            <a:r>
              <a:rPr lang="en-GB" sz="2400" dirty="0" smtClean="0">
                <a:solidFill>
                  <a:srgbClr val="FF0000"/>
                </a:solidFill>
              </a:rPr>
              <a:t>Transmission gap is defined by a period and a gap length.  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Transmission gap is applied when the NB-PUSCH repetition is greater than the period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RRC provides 4 bits to indicate period and gap in SIB</a:t>
            </a:r>
          </a:p>
          <a:p>
            <a:pPr lvl="2"/>
            <a:r>
              <a:rPr lang="en-GB" sz="2000" dirty="0" smtClean="0">
                <a:solidFill>
                  <a:srgbClr val="FF0000"/>
                </a:solidFill>
              </a:rPr>
              <a:t>FFS whether 2 bits for period and 2 bits for gap or joint indication of period and gap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8017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7373</TotalTime>
  <Words>159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Transmission Gaps in NB-PUSCH Repetition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Sony</dc:creator>
  <cp:lastModifiedBy>Shin Horng Wong</cp:lastModifiedBy>
  <cp:revision>525</cp:revision>
  <dcterms:created xsi:type="dcterms:W3CDTF">2014-10-08T06:45:16Z</dcterms:created>
  <dcterms:modified xsi:type="dcterms:W3CDTF">2016-03-23T18:10:14Z</dcterms:modified>
</cp:coreProperties>
</file>