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4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3909" autoAdjust="0"/>
    <p:restoredTop sz="94660"/>
  </p:normalViewPr>
  <p:slideViewPr>
    <p:cSldViewPr>
      <p:cViewPr varScale="1">
        <p:scale>
          <a:sx n="70" d="100"/>
          <a:sy n="70" d="100"/>
        </p:scale>
        <p:origin x="-202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</a:t>
            </a:r>
            <a:r>
              <a:rPr lang="en-US" altLang="zh-CN" dirty="0" smtClean="0"/>
              <a:t>on timing relationships for random access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224136"/>
          </a:xfrm>
        </p:spPr>
        <p:txBody>
          <a:bodyPr>
            <a:noAutofit/>
          </a:bodyPr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HiSilicon, …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R1-162037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NB-</a:t>
            </a:r>
            <a:r>
              <a:rPr lang="en-US" altLang="zh-CN" sz="18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IoT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Ad-Hoc Meeting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Sophia </a:t>
            </a:r>
            <a:r>
              <a:rPr lang="en-US" altLang="zh-CN" sz="18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Antipolis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France, March 22-24, 2016 </a:t>
            </a:r>
            <a:endParaRPr lang="zh-CN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2.3.4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1340768"/>
            <a:ext cx="8363272" cy="4925144"/>
          </a:xfrm>
        </p:spPr>
        <p:txBody>
          <a:bodyPr>
            <a:normAutofit fontScale="25000" lnSpcReduction="20000"/>
          </a:bodyPr>
          <a:lstStyle/>
          <a:p>
            <a:pPr lvl="0"/>
            <a:r>
              <a:rPr lang="en-US" altLang="zh-CN" sz="8800" dirty="0" smtClean="0"/>
              <a:t>For NB-PRACH transmission following a PDCCH order, the start of NB-PRACH transmission is &gt;=8ms later than the end of its associated PDCCH order.</a:t>
            </a:r>
            <a:endParaRPr lang="zh-CN" altLang="zh-CN" sz="8800" dirty="0" smtClean="0"/>
          </a:p>
          <a:p>
            <a:pPr lvl="0"/>
            <a:r>
              <a:rPr lang="en-US" altLang="zh-CN" sz="8800" dirty="0" smtClean="0"/>
              <a:t>For Msg3, </a:t>
            </a:r>
            <a:endParaRPr lang="zh-CN" altLang="zh-CN" sz="8800" dirty="0" smtClean="0"/>
          </a:p>
          <a:p>
            <a:pPr lvl="1"/>
            <a:r>
              <a:rPr lang="en-US" altLang="zh-CN" sz="8800" dirty="0" smtClean="0"/>
              <a:t>If the UL delay in the RAR is set to 0, the start of Msg3 transmission is &gt;=12ms later than the end of the corresponding RAR transmission.</a:t>
            </a:r>
            <a:endParaRPr lang="zh-CN" altLang="zh-CN" sz="8800" dirty="0" smtClean="0"/>
          </a:p>
          <a:p>
            <a:pPr lvl="1"/>
            <a:r>
              <a:rPr lang="en-US" altLang="zh-CN" sz="8800" dirty="0" smtClean="0"/>
              <a:t>If the UL delay in the RAR is set to 1, the start of Msg3 transmission is &gt;=12+Δms later than the end of the corresponding RAR transmission where Δ is the number of repetitions for Msg3 as indicated in RAR.</a:t>
            </a:r>
            <a:endParaRPr lang="zh-CN" altLang="zh-CN" sz="8800" dirty="0" smtClean="0"/>
          </a:p>
          <a:p>
            <a:pPr lvl="0"/>
            <a:r>
              <a:rPr lang="en-US" altLang="zh-CN" sz="8800" dirty="0" smtClean="0"/>
              <a:t>In case a RAR is received with no response to the corresponding NB-PRACH, the start of a new NB-PRACH transmission is &gt;=12ms later than the end of the RAR.</a:t>
            </a:r>
            <a:endParaRPr lang="zh-CN" altLang="zh-CN" sz="8800" dirty="0" smtClean="0"/>
          </a:p>
          <a:p>
            <a:pPr lvl="0"/>
            <a:r>
              <a:rPr lang="en-US" altLang="zh-CN" sz="8800" dirty="0" smtClean="0"/>
              <a:t>In case no RAR is received at the end of the RAR window, the start of a new NB-PRACH transmission is &gt;=12ms later than the end of the RAR window.</a:t>
            </a:r>
            <a:endParaRPr lang="zh-CN" altLang="zh-CN" sz="8800" dirty="0" smtClean="0"/>
          </a:p>
          <a:p>
            <a:endParaRPr lang="en-US" altLang="zh-CN" dirty="0" smtClean="0"/>
          </a:p>
          <a:p>
            <a:pPr marL="342900" lvl="1" indent="-342900">
              <a:buFont typeface="Arial" pitchFamily="34" charset="0"/>
              <a:buChar char="•"/>
            </a:pPr>
            <a:endParaRPr lang="en-US" altLang="zh-CN" sz="3200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12900</TotalTime>
  <Words>200</Words>
  <Application>Microsoft Office PowerPoint</Application>
  <PresentationFormat>全屏显示(4:3)</PresentationFormat>
  <Paragraphs>13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Theme</vt:lpstr>
      <vt:lpstr>WF on timing relationships for random access</vt:lpstr>
      <vt:lpstr>Proposals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</dc:title>
  <dc:creator>HW</dc:creator>
  <cp:lastModifiedBy>Luochao</cp:lastModifiedBy>
  <cp:revision>1105</cp:revision>
  <dcterms:created xsi:type="dcterms:W3CDTF">2015-04-22T00:12:23Z</dcterms:created>
  <dcterms:modified xsi:type="dcterms:W3CDTF">2016-03-23T17:10:20Z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1453297767</vt:lpwstr>
  </property>
  <property fmtid="{D5CDD505-2E9C-101B-9397-08002B2CF9AE}" pid="11" name="_2015_ms_pID_725343">
    <vt:lpwstr>(3)N+wmdvfdPEQ3/rC5gv3CZR2eLtnn+IxTPeqCe4OA0RxljRYWWG9wKJtn3HgLimr9xkXfVDFm
iiwNAHcuYDe+v1jJgK+eJhgFcTxPLEhEvARgOrdtjA1Zh2I6GfEXsMbqSoa3vCXPv3bNGt4A
JanMIWV1Hk6j3cYtg+tKSjC3Ps+oczRsmLcviGMI5Hpl5NI8AeTwjCJnW3LnCB0grBK1Fp4R
FfnqYRP/pX4m/vN8XX</vt:lpwstr>
  </property>
  <property fmtid="{D5CDD505-2E9C-101B-9397-08002B2CF9AE}" pid="12" name="_2015_ms_pID_7253431">
    <vt:lpwstr>wA2/dYIjo86c+d4wNobCvnS6KvrJAaYbPekk6KkdrNkbQlGvHsS4Md
kyMlKpINyrwX2rGXA0BM74u771tYX2clGCv8ddwkguqxn9VcN5PYeMpvc4qi0fHyG62nNtn6
uA9lN8Qa0Eu94CC4b9ajDocYlapFENC8Qq5SvxnIXASci9TiGDzncKiLqZ4l4+xXgaCka2vD
EvoFUXX/pWePfdJem7Zg48wmJToneZp+OB18</vt:lpwstr>
  </property>
  <property fmtid="{D5CDD505-2E9C-101B-9397-08002B2CF9AE}" pid="13" name="_2015_ms_pID_7253432">
    <vt:lpwstr>PnZRE07TEn7jmRQMgsKNNyEcBJhSH6HYz7EE
HWMSL1pMgbtSwEo6HgItIYkp4nxQRFIh937CwKdfqGs6f1vGSZeCHMX5P/sx7K0zwIPE5GSf
6j21Xbm2n8oameJGjHZckA==</vt:lpwstr>
  </property>
</Properties>
</file>