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-13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PO for Paging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3929066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 Ericsson, … 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R1-162034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13097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 sz="2400" dirty="0" smtClean="0">
                <a:latin typeface="+mn-lt"/>
              </a:rPr>
              <a:t>3GPP TSG RAN WG1 NB-</a:t>
            </a:r>
            <a:r>
              <a:rPr lang="en-GB" altLang="zh-CN" sz="2400" dirty="0" err="1" smtClean="0">
                <a:latin typeface="+mn-lt"/>
              </a:rPr>
              <a:t>IoT</a:t>
            </a:r>
            <a:r>
              <a:rPr lang="en-GB" altLang="zh-CN" sz="2400" dirty="0" smtClean="0">
                <a:latin typeface="+mn-lt"/>
              </a:rPr>
              <a:t> Ad-Hoc Meeting</a:t>
            </a:r>
          </a:p>
          <a:p>
            <a:r>
              <a:rPr lang="en-GB" altLang="zh-CN" sz="2400" dirty="0" smtClean="0">
                <a:latin typeface="+mn-lt"/>
              </a:rPr>
              <a:t>Sophia </a:t>
            </a:r>
            <a:r>
              <a:rPr lang="en-GB" altLang="zh-CN" sz="2400" dirty="0" err="1" smtClean="0">
                <a:latin typeface="+mn-lt"/>
              </a:rPr>
              <a:t>Antipolis</a:t>
            </a:r>
            <a:r>
              <a:rPr lang="en-US" altLang="zh-CN" sz="2400" dirty="0" smtClean="0">
                <a:latin typeface="+mn-lt"/>
              </a:rPr>
              <a:t>, France, 22</a:t>
            </a:r>
            <a:r>
              <a:rPr lang="en-US" altLang="zh-CN" sz="2400" baseline="30000" dirty="0" smtClean="0">
                <a:latin typeface="+mn-lt"/>
              </a:rPr>
              <a:t>nd</a:t>
            </a:r>
            <a:r>
              <a:rPr lang="en-US" altLang="zh-CN" sz="2400" dirty="0" smtClean="0">
                <a:latin typeface="+mn-lt"/>
              </a:rPr>
              <a:t> - 24</a:t>
            </a:r>
            <a:r>
              <a:rPr lang="en-US" altLang="zh-CN" sz="2400" baseline="30000" dirty="0" smtClean="0">
                <a:latin typeface="+mn-lt"/>
              </a:rPr>
              <a:t>th</a:t>
            </a:r>
            <a:r>
              <a:rPr lang="en-US" altLang="zh-CN" sz="2400" dirty="0" smtClean="0">
                <a:latin typeface="+mn-lt"/>
              </a:rPr>
              <a:t> March 2016</a:t>
            </a:r>
            <a:endParaRPr lang="zh-CN" altLang="zh-CN" sz="2400" dirty="0" smtClean="0">
              <a:latin typeface="+mn-lt"/>
            </a:endParaRPr>
          </a:p>
          <a:p>
            <a:pPr hangingPunct="0"/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2.2.4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14282" y="1500174"/>
            <a:ext cx="8643938" cy="521497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altLang="zh-CN" dirty="0" err="1" smtClean="0"/>
              <a:t>Subframes</a:t>
            </a:r>
            <a:r>
              <a:rPr lang="en-GB" altLang="zh-CN" dirty="0" smtClean="0"/>
              <a:t> for scheduling paging transmission is not available</a:t>
            </a:r>
            <a:r>
              <a:rPr lang="en-GB" altLang="zh-CN" sz="3200" dirty="0" smtClean="0"/>
              <a:t> for </a:t>
            </a:r>
            <a:r>
              <a:rPr lang="en-GB" altLang="zh-CN" sz="3200" dirty="0" err="1" smtClean="0"/>
              <a:t>subframe</a:t>
            </a:r>
            <a:r>
              <a:rPr lang="en-GB" altLang="zh-CN" sz="3200" dirty="0" smtClean="0"/>
              <a:t> #4 or #9 if it is occupied by SIB1 or NB-SSS transmission.</a:t>
            </a:r>
            <a:endParaRPr lang="zh-CN" altLang="zh-CN" sz="3200" dirty="0" smtClean="0"/>
          </a:p>
          <a:p>
            <a:pPr lvl="1">
              <a:spcAft>
                <a:spcPts val="600"/>
              </a:spcAft>
              <a:buNone/>
            </a:pPr>
            <a:endParaRPr lang="en-US" altLang="zh-CN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7602</TotalTime>
  <Words>57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PO for Paging</vt:lpstr>
      <vt:lpstr>Proposals 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fanghy</cp:lastModifiedBy>
  <cp:revision>525</cp:revision>
  <dcterms:created xsi:type="dcterms:W3CDTF">2014-10-08T06:45:16Z</dcterms:created>
  <dcterms:modified xsi:type="dcterms:W3CDTF">2016-03-23T15:40:27Z</dcterms:modified>
</cp:coreProperties>
</file>