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55665-AE5A-4B50-B470-CE363913001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492B-2694-4C91-A1DE-E0C451707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774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55665-AE5A-4B50-B470-CE363913001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492B-2694-4C91-A1DE-E0C451707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09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55665-AE5A-4B50-B470-CE363913001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492B-2694-4C91-A1DE-E0C451707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29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55665-AE5A-4B50-B470-CE363913001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492B-2694-4C91-A1DE-E0C451707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361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55665-AE5A-4B50-B470-CE363913001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492B-2694-4C91-A1DE-E0C451707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763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55665-AE5A-4B50-B470-CE363913001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492B-2694-4C91-A1DE-E0C451707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025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55665-AE5A-4B50-B470-CE363913001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492B-2694-4C91-A1DE-E0C451707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67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55665-AE5A-4B50-B470-CE363913001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492B-2694-4C91-A1DE-E0C451707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036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55665-AE5A-4B50-B470-CE363913001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492B-2694-4C91-A1DE-E0C451707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55665-AE5A-4B50-B470-CE363913001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492B-2694-4C91-A1DE-E0C451707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593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55665-AE5A-4B50-B470-CE363913001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492B-2694-4C91-A1DE-E0C451707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1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55665-AE5A-4B50-B470-CE363913001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4492B-2694-4C91-A1DE-E0C451707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86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indicating FDD/TDD in MIB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Ericsson, IITH, Samsung, CATT, </a:t>
            </a:r>
            <a:r>
              <a:rPr lang="en-US" dirty="0" err="1" smtClean="0"/>
              <a:t>MediaTek</a:t>
            </a:r>
            <a:r>
              <a:rPr lang="en-US" dirty="0" smtClean="0"/>
              <a:t>, Panasonic, LG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04664"/>
            <a:ext cx="80329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WG1 NB-</a:t>
            </a:r>
            <a:r>
              <a:rPr lang="en-GB" b="1" dirty="0" err="1"/>
              <a:t>IoT</a:t>
            </a:r>
            <a:r>
              <a:rPr lang="en-GB" b="1" dirty="0"/>
              <a:t> Ad-Hoc Meeting      </a:t>
            </a:r>
            <a:r>
              <a:rPr lang="en-GB" b="1" dirty="0" smtClean="0"/>
              <a:t>                   </a:t>
            </a:r>
            <a:r>
              <a:rPr lang="en-GB" b="1" dirty="0"/>
              <a:t>	       </a:t>
            </a:r>
            <a:r>
              <a:rPr lang="sv-SE"/>
              <a:t>R1-162032</a:t>
            </a:r>
            <a:endParaRPr lang="sv-SE" b="1" dirty="0"/>
          </a:p>
          <a:p>
            <a:r>
              <a:rPr lang="en-US" b="1" dirty="0"/>
              <a:t>Sophia </a:t>
            </a:r>
            <a:r>
              <a:rPr lang="en-US" b="1" dirty="0" err="1"/>
              <a:t>Antipolis</a:t>
            </a:r>
            <a:r>
              <a:rPr lang="en-US" b="1" dirty="0"/>
              <a:t>, France, 22nd – 24th March </a:t>
            </a:r>
            <a:r>
              <a:rPr lang="en-US" b="1" dirty="0" smtClean="0"/>
              <a:t>2016</a:t>
            </a:r>
            <a:endParaRPr lang="sv-SE" b="1" dirty="0" smtClean="0"/>
          </a:p>
          <a:p>
            <a:r>
              <a:rPr lang="en-GB" b="1" dirty="0" smtClean="0"/>
              <a:t>Agenda </a:t>
            </a:r>
            <a:r>
              <a:rPr lang="en-GB" b="1" dirty="0"/>
              <a:t>Item:		</a:t>
            </a:r>
            <a:r>
              <a:rPr lang="en-GB" dirty="0" smtClean="0"/>
              <a:t>2.2.6</a:t>
            </a:r>
            <a:endParaRPr lang="sv-SE" dirty="0"/>
          </a:p>
          <a:p>
            <a:r>
              <a:rPr lang="en-GB" b="1" dirty="0"/>
              <a:t>Document for:	</a:t>
            </a:r>
            <a:r>
              <a:rPr lang="en-GB" dirty="0" smtClean="0"/>
              <a:t>Discussion</a:t>
            </a:r>
            <a:endParaRPr lang="sv-SE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606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Current agreement	</a:t>
            </a:r>
          </a:p>
          <a:p>
            <a:pPr lvl="0" hangingPunct="0"/>
            <a:r>
              <a:rPr lang="en-US" dirty="0"/>
              <a:t>The differentiation of FDD vs. TDD is NOT indicated in Rel-13</a:t>
            </a:r>
            <a:endParaRPr lang="sv-SE" dirty="0"/>
          </a:p>
          <a:p>
            <a:pPr lvl="1" hangingPunct="0"/>
            <a:r>
              <a:rPr lang="en-US" dirty="0"/>
              <a:t>Note: it is assumed that there is at least one reserved bit in NB-MIB</a:t>
            </a:r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177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REL-13 NB-</a:t>
            </a:r>
            <a:r>
              <a:rPr lang="en-US" dirty="0" err="1" smtClean="0"/>
              <a:t>IoT</a:t>
            </a:r>
            <a:r>
              <a:rPr lang="en-US" dirty="0" smtClean="0"/>
              <a:t> UE does not know how to interpret the reserved bit. 	</a:t>
            </a:r>
          </a:p>
          <a:p>
            <a:pPr lvl="1"/>
            <a:r>
              <a:rPr lang="en-US" dirty="0" smtClean="0"/>
              <a:t>UE will continue search assuming a TDD cell is FDD</a:t>
            </a:r>
          </a:p>
        </p:txBody>
      </p:sp>
    </p:spTree>
    <p:extLst>
      <p:ext uri="{BB962C8B-B14F-4D97-AF65-F5344CB8AC3E}">
        <p14:creationId xmlns:p14="http://schemas.microsoft.com/office/powerpoint/2010/main" val="2161036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 1 bit to indicate FDD/TDD in MIB. </a:t>
            </a:r>
          </a:p>
          <a:p>
            <a:endParaRPr lang="sv-SE" dirty="0"/>
          </a:p>
          <a:p>
            <a:r>
              <a:rPr lang="sv-SE" dirty="0" smtClean="0"/>
              <a:t>Note: </a:t>
            </a:r>
            <a:r>
              <a:rPr lang="sv-SE" dirty="0" err="1" smtClean="0"/>
              <a:t>this</a:t>
            </a:r>
            <a:r>
              <a:rPr lang="sv-SE" dirty="0" smtClean="0"/>
              <a:t> </a:t>
            </a:r>
            <a:r>
              <a:rPr lang="sv-SE" dirty="0" err="1" smtClean="0"/>
              <a:t>does</a:t>
            </a:r>
            <a:r>
              <a:rPr lang="sv-SE" dirty="0" smtClean="0"/>
              <a:t> not </a:t>
            </a:r>
            <a:r>
              <a:rPr lang="sv-SE" dirty="0" err="1" smtClean="0"/>
              <a:t>exclude</a:t>
            </a:r>
            <a:r>
              <a:rPr lang="sv-SE" dirty="0" smtClean="0"/>
              <a:t> </a:t>
            </a:r>
            <a:r>
              <a:rPr lang="sv-SE" dirty="0" smtClean="0"/>
              <a:t>the </a:t>
            </a:r>
            <a:r>
              <a:rPr lang="sv-SE" dirty="0" err="1" smtClean="0"/>
              <a:t>possibility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designing </a:t>
            </a:r>
            <a:r>
              <a:rPr lang="sv-SE" dirty="0" smtClean="0"/>
              <a:t>different PSS/SSS for TDD UE in </a:t>
            </a:r>
            <a:r>
              <a:rPr lang="sv-SE" dirty="0" err="1" smtClean="0"/>
              <a:t>future</a:t>
            </a:r>
            <a:r>
              <a:rPr lang="sv-SE" dirty="0" smtClean="0"/>
              <a:t> releases.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639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75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indicating FDD/TDD in MIB</vt:lpstr>
      <vt:lpstr>Background</vt:lpstr>
      <vt:lpstr>Technical concerns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indicating FDD/TDD in MIB</dc:title>
  <dc:creator>Yutao Sui</dc:creator>
  <cp:lastModifiedBy>Yutao Sui</cp:lastModifiedBy>
  <cp:revision>12</cp:revision>
  <dcterms:created xsi:type="dcterms:W3CDTF">2016-03-23T11:26:56Z</dcterms:created>
  <dcterms:modified xsi:type="dcterms:W3CDTF">2016-03-23T15:07:15Z</dcterms:modified>
</cp:coreProperties>
</file>