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1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9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85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8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4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1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9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5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MIB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Ericsson, </a:t>
            </a:r>
            <a:r>
              <a:rPr lang="en-US" dirty="0" err="1" smtClean="0"/>
              <a:t>MediaTek</a:t>
            </a:r>
            <a:r>
              <a:rPr lang="en-US" smtClean="0"/>
              <a:t>, Intel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7990" y="548680"/>
            <a:ext cx="8032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NB-</a:t>
            </a:r>
            <a:r>
              <a:rPr lang="en-GB" b="1" dirty="0" err="1"/>
              <a:t>IoT</a:t>
            </a:r>
            <a:r>
              <a:rPr lang="en-GB" b="1" dirty="0"/>
              <a:t> Ad-Hoc Meeting      </a:t>
            </a:r>
            <a:r>
              <a:rPr lang="en-GB" b="1" dirty="0" smtClean="0"/>
              <a:t>                   </a:t>
            </a:r>
            <a:r>
              <a:rPr lang="en-GB" b="1" dirty="0"/>
              <a:t>	       </a:t>
            </a:r>
            <a:r>
              <a:rPr lang="sv-SE" dirty="0" smtClean="0"/>
              <a:t>R1-160231</a:t>
            </a:r>
            <a:endParaRPr lang="sv-SE" b="1" dirty="0"/>
          </a:p>
          <a:p>
            <a:r>
              <a:rPr lang="en-US" b="1" dirty="0"/>
              <a:t>Sophia </a:t>
            </a:r>
            <a:r>
              <a:rPr lang="en-US" b="1" dirty="0" err="1"/>
              <a:t>Antipolis</a:t>
            </a:r>
            <a:r>
              <a:rPr lang="en-US" b="1" dirty="0"/>
              <a:t>, France, 22nd – 24th March </a:t>
            </a:r>
            <a:r>
              <a:rPr lang="en-US" b="1" dirty="0" smtClean="0"/>
              <a:t>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	</a:t>
            </a:r>
            <a:r>
              <a:rPr lang="en-GB" dirty="0" smtClean="0"/>
              <a:t>2.2.6</a:t>
            </a:r>
            <a:endParaRPr lang="sv-SE" dirty="0"/>
          </a:p>
          <a:p>
            <a:r>
              <a:rPr lang="en-GB" b="1" dirty="0"/>
              <a:t>Document 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2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Proposals</a:t>
            </a:r>
            <a:r>
              <a:rPr lang="sv-SE" dirty="0" smtClean="0"/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 smtClean="0"/>
              <a:t>The MIB </a:t>
            </a:r>
            <a:r>
              <a:rPr lang="sv-SE" dirty="0" err="1" smtClean="0"/>
              <a:t>payload</a:t>
            </a:r>
            <a:r>
              <a:rPr lang="sv-SE" dirty="0" smtClean="0"/>
              <a:t> </a:t>
            </a:r>
            <a:r>
              <a:rPr lang="sv-SE" dirty="0" err="1" smtClean="0"/>
              <a:t>size</a:t>
            </a:r>
            <a:r>
              <a:rPr lang="sv-SE" dirty="0" smtClean="0"/>
              <a:t> for all operation modes is the same.</a:t>
            </a:r>
          </a:p>
          <a:p>
            <a:pPr lvl="1"/>
            <a:r>
              <a:rPr lang="sv-SE" dirty="0" smtClean="0"/>
              <a:t>The </a:t>
            </a:r>
            <a:r>
              <a:rPr lang="sv-SE" dirty="0" err="1" smtClean="0"/>
              <a:t>exact</a:t>
            </a:r>
            <a:r>
              <a:rPr lang="sv-SE" dirty="0" smtClean="0"/>
              <a:t> </a:t>
            </a:r>
            <a:r>
              <a:rPr lang="sv-SE" dirty="0" err="1" smtClean="0"/>
              <a:t>size</a:t>
            </a:r>
            <a:r>
              <a:rPr lang="sv-SE" dirty="0" smtClean="0"/>
              <a:t> </a:t>
            </a:r>
            <a:r>
              <a:rPr lang="sv-SE" dirty="0" err="1" smtClean="0"/>
              <a:t>should</a:t>
            </a:r>
            <a:r>
              <a:rPr lang="sv-SE" dirty="0" smtClean="0"/>
              <a:t> be </a:t>
            </a:r>
            <a:r>
              <a:rPr lang="sv-SE" dirty="0" err="1" smtClean="0"/>
              <a:t>decided</a:t>
            </a:r>
            <a:r>
              <a:rPr lang="sv-SE" dirty="0" smtClean="0"/>
              <a:t> by RAN2 </a:t>
            </a: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should</a:t>
            </a:r>
            <a:r>
              <a:rPr lang="sv-SE" dirty="0" smtClean="0"/>
              <a:t> be no </a:t>
            </a:r>
            <a:r>
              <a:rPr lang="sv-SE" dirty="0" err="1" smtClean="0"/>
              <a:t>more</a:t>
            </a:r>
            <a:r>
              <a:rPr lang="sv-SE" dirty="0" smtClean="0"/>
              <a:t> </a:t>
            </a:r>
            <a:r>
              <a:rPr lang="sv-SE" dirty="0" err="1" smtClean="0"/>
              <a:t>than</a:t>
            </a:r>
            <a:r>
              <a:rPr lang="sv-SE" dirty="0" smtClean="0"/>
              <a:t> 34 </a:t>
            </a:r>
            <a:r>
              <a:rPr lang="sv-SE" dirty="0" err="1" smtClean="0"/>
              <a:t>without</a:t>
            </a:r>
            <a:r>
              <a:rPr lang="sv-SE" dirty="0" smtClean="0"/>
              <a:t> CRC</a:t>
            </a:r>
          </a:p>
          <a:p>
            <a:r>
              <a:rPr lang="sv-SE" dirty="0" smtClean="0"/>
              <a:t>The interpretation </a:t>
            </a:r>
            <a:r>
              <a:rPr lang="sv-SE" dirty="0" err="1" smtClean="0"/>
              <a:t>of</a:t>
            </a:r>
            <a:r>
              <a:rPr lang="sv-SE" dirty="0" smtClean="0"/>
              <a:t> the bits </a:t>
            </a:r>
            <a:r>
              <a:rPr lang="sv-SE" dirty="0" err="1" smtClean="0"/>
              <a:t>depends</a:t>
            </a:r>
            <a:r>
              <a:rPr lang="sv-SE" dirty="0" smtClean="0"/>
              <a:t> on the operation mode</a:t>
            </a:r>
          </a:p>
          <a:p>
            <a:pPr lvl="1"/>
            <a:endParaRPr lang="sv-SE" dirty="0" smtClean="0"/>
          </a:p>
          <a:p>
            <a:r>
              <a:rPr lang="sv-SE" dirty="0"/>
              <a:t>For inband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en-US" dirty="0" smtClean="0">
                <a:solidFill>
                  <a:srgbClr val="FF0000"/>
                </a:solidFill>
              </a:rPr>
              <a:t>different </a:t>
            </a:r>
            <a:r>
              <a:rPr lang="en-US" dirty="0" smtClean="0"/>
              <a:t>PCI</a:t>
            </a:r>
            <a:r>
              <a:rPr lang="sv-SE" dirty="0" smtClean="0"/>
              <a:t>,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LTE CRS </a:t>
            </a:r>
            <a:r>
              <a:rPr lang="sv-SE" dirty="0" err="1"/>
              <a:t>antenna</a:t>
            </a:r>
            <a:r>
              <a:rPr lang="sv-SE" dirty="0"/>
              <a:t> ports is signaled </a:t>
            </a:r>
            <a:r>
              <a:rPr lang="sv-SE" dirty="0" err="1"/>
              <a:t>using</a:t>
            </a:r>
            <a:r>
              <a:rPr lang="sv-SE" dirty="0"/>
              <a:t> </a:t>
            </a:r>
            <a:r>
              <a:rPr lang="sv-SE" dirty="0" err="1" smtClean="0"/>
              <a:t>one</a:t>
            </a:r>
            <a:r>
              <a:rPr lang="sv-SE" dirty="0" smtClean="0"/>
              <a:t> bit</a:t>
            </a:r>
            <a:r>
              <a:rPr lang="sv-SE" dirty="0"/>
              <a:t>, </a:t>
            </a:r>
            <a:r>
              <a:rPr lang="sv-SE" dirty="0" smtClean="0"/>
              <a:t>i.e., </a:t>
            </a:r>
            <a:r>
              <a:rPr lang="sv-SE" dirty="0" err="1" smtClean="0"/>
              <a:t>either</a:t>
            </a:r>
            <a:r>
              <a:rPr lang="sv-SE" dirty="0" smtClean="0"/>
              <a:t> the same as </a:t>
            </a:r>
            <a:r>
              <a:rPr lang="sv-SE" dirty="0" err="1" smtClean="0"/>
              <a:t>number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ports </a:t>
            </a:r>
            <a:r>
              <a:rPr lang="sv-SE" dirty="0" err="1" smtClean="0"/>
              <a:t>used</a:t>
            </a:r>
            <a:r>
              <a:rPr lang="sv-SE" dirty="0" smtClean="0"/>
              <a:t> by NB-RS or 4. </a:t>
            </a:r>
            <a:endParaRPr lang="sv-SE" dirty="0"/>
          </a:p>
          <a:p>
            <a:endParaRPr lang="sv-SE" dirty="0" smtClean="0"/>
          </a:p>
          <a:p>
            <a:r>
              <a:rPr lang="sv-SE" dirty="0" smtClean="0"/>
              <a:t>For inband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different</a:t>
            </a:r>
            <a:r>
              <a:rPr lang="en-US" dirty="0" smtClean="0"/>
              <a:t> </a:t>
            </a:r>
            <a:r>
              <a:rPr lang="en-US" dirty="0"/>
              <a:t>PCI</a:t>
            </a:r>
            <a:r>
              <a:rPr lang="sv-SE" dirty="0" smtClean="0"/>
              <a:t> and </a:t>
            </a:r>
            <a:r>
              <a:rPr lang="sv-SE" dirty="0" err="1" smtClean="0"/>
              <a:t>guardband</a:t>
            </a:r>
            <a:r>
              <a:rPr lang="sv-SE" dirty="0" smtClean="0"/>
              <a:t>, the raster offset is signaled </a:t>
            </a:r>
            <a:r>
              <a:rPr lang="sv-SE" dirty="0" err="1" smtClean="0"/>
              <a:t>using</a:t>
            </a:r>
            <a:r>
              <a:rPr lang="sv-SE" dirty="0" smtClean="0"/>
              <a:t> </a:t>
            </a:r>
            <a:r>
              <a:rPr lang="sv-SE" dirty="0" err="1" smtClean="0"/>
              <a:t>two</a:t>
            </a:r>
            <a:r>
              <a:rPr lang="sv-SE" dirty="0" smtClean="0"/>
              <a:t> bits for {2.5,-2.5,7.5,-7.5}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374394"/>
              </p:ext>
            </p:extLst>
          </p:nvPr>
        </p:nvGraphicFramePr>
        <p:xfrm>
          <a:off x="683568" y="1628800"/>
          <a:ext cx="7560840" cy="3888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342"/>
                <a:gridCol w="6389498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Index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Deployment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00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true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01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false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10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Guard band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Stand-alone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27584" y="5661248"/>
            <a:ext cx="4973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LTE CRS port in indicated separately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911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Already Agreed MIB content stand-alone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0495629"/>
              </p:ext>
            </p:extLst>
          </p:nvPr>
        </p:nvGraphicFramePr>
        <p:xfrm>
          <a:off x="827584" y="1700808"/>
          <a:ext cx="7704856" cy="2894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24336"/>
                <a:gridCol w="4680520"/>
              </a:tblGrid>
              <a:tr h="23476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Field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Size (bits)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175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SFN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175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648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4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6648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350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5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5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Already Agreed </a:t>
            </a:r>
            <a:r>
              <a:rPr lang="en-US" sz="3400" dirty="0" smtClean="0"/>
              <a:t>MIB content guard-band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464876"/>
              </p:ext>
            </p:extLst>
          </p:nvPr>
        </p:nvGraphicFramePr>
        <p:xfrm>
          <a:off x="395536" y="1412776"/>
          <a:ext cx="7920880" cy="2856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2328"/>
                <a:gridCol w="4968552"/>
              </a:tblGrid>
              <a:tr h="48346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Field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Size (bits)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04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SFN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04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098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044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612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5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3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sz="3400" dirty="0"/>
              <a:t>Already Agreed </a:t>
            </a:r>
            <a:r>
              <a:rPr lang="en-US" sz="3400" dirty="0" smtClean="0"/>
              <a:t>MIB content in-band </a:t>
            </a:r>
            <a:r>
              <a:rPr lang="en-US" sz="3400" dirty="0" smtClean="0">
                <a:solidFill>
                  <a:srgbClr val="FF0000"/>
                </a:solidFill>
              </a:rPr>
              <a:t>same</a:t>
            </a:r>
            <a:r>
              <a:rPr lang="en-US" sz="3400" dirty="0" smtClean="0"/>
              <a:t> PCI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9910116"/>
              </p:ext>
            </p:extLst>
          </p:nvPr>
        </p:nvGraphicFramePr>
        <p:xfrm>
          <a:off x="539552" y="1628800"/>
          <a:ext cx="8208912" cy="3349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6181"/>
                <a:gridCol w="5352731"/>
              </a:tblGrid>
              <a:tr h="36782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Field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Size (bits)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SFN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Operation </a:t>
                      </a:r>
                      <a:r>
                        <a:rPr lang="en-GB" sz="1600" dirty="0" smtClean="0">
                          <a:effectLst/>
                        </a:rPr>
                        <a:t>mode and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Same-PCI indication</a:t>
                      </a:r>
                      <a:endParaRPr lang="sv-SE" sz="16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600"/>
                        </a:spcAft>
                      </a:pP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 index (including</a:t>
                      </a:r>
                      <a:r>
                        <a:rPr lang="en-US" sz="1800" b="0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raster offset</a:t>
                      </a: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sv-SE" sz="16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sv-SE" sz="16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 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9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031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989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5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3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Already agreed MIB </a:t>
            </a:r>
            <a:r>
              <a:rPr lang="en-US" sz="3000" dirty="0"/>
              <a:t>content in-band </a:t>
            </a:r>
            <a:r>
              <a:rPr lang="en-US" sz="3000" dirty="0" smtClean="0">
                <a:solidFill>
                  <a:srgbClr val="FF0000"/>
                </a:solidFill>
              </a:rPr>
              <a:t>different</a:t>
            </a:r>
            <a:r>
              <a:rPr lang="en-US" sz="3000" dirty="0" smtClean="0"/>
              <a:t> PCI</a:t>
            </a:r>
            <a:endParaRPr lang="en-US" sz="3000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685618"/>
              </p:ext>
            </p:extLst>
          </p:nvPr>
        </p:nvGraphicFramePr>
        <p:xfrm>
          <a:off x="457200" y="1600200"/>
          <a:ext cx="8208912" cy="2800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632"/>
                <a:gridCol w="5606280"/>
              </a:tblGrid>
              <a:tr h="36782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Field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Size (bits)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SFN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Operation </a:t>
                      </a: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 and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Same-PCI indication</a:t>
                      </a:r>
                      <a:endParaRPr lang="sv-SE" sz="16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95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SIB1 scheduling info. and TBS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0311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barring info.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9895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tag indicate system info change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5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94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307</Words>
  <Application>Microsoft Office PowerPoint</Application>
  <PresentationFormat>On-screen Show 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MIB content</vt:lpstr>
      <vt:lpstr>Proposals:</vt:lpstr>
      <vt:lpstr>Agreement</vt:lpstr>
      <vt:lpstr>Already Agreed MIB content stand-alone</vt:lpstr>
      <vt:lpstr>Already Agreed MIB content guard-band</vt:lpstr>
      <vt:lpstr>Already Agreed MIB content in-band same PCI</vt:lpstr>
      <vt:lpstr>Already agreed MIB content in-band different PCI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 indication in MIB</dc:title>
  <dc:creator>Yutao Sui</dc:creator>
  <cp:lastModifiedBy>Yutao Sui</cp:lastModifiedBy>
  <cp:revision>43</cp:revision>
  <dcterms:created xsi:type="dcterms:W3CDTF">2016-03-23T08:39:48Z</dcterms:created>
  <dcterms:modified xsi:type="dcterms:W3CDTF">2016-03-23T16:04:06Z</dcterms:modified>
</cp:coreProperties>
</file>