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Phase Rotation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LGE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R1-162024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800" dirty="0"/>
              <a:t>For single-tone modulation, the phase rotated </a:t>
            </a:r>
            <a:r>
              <a:rPr lang="en-US" sz="2800" dirty="0" smtClean="0"/>
              <a:t>constellation point for </a:t>
            </a:r>
            <a:r>
              <a:rPr lang="en-US" sz="2800" dirty="0"/>
              <a:t>both data and NB-DMRS symbols is obtained </a:t>
            </a:r>
            <a:r>
              <a:rPr lang="en-US" sz="2800" dirty="0" smtClean="0"/>
              <a:t>by </a:t>
            </a:r>
          </a:p>
          <a:p>
            <a:pPr lvl="1"/>
            <a:r>
              <a:rPr lang="en-US" sz="2400" dirty="0" smtClean="0"/>
              <a:t>multiplying </a:t>
            </a:r>
            <a:r>
              <a:rPr lang="en-US" sz="2400" dirty="0"/>
              <a:t>the </a:t>
            </a:r>
            <a:r>
              <a:rPr lang="en-US" sz="2400" dirty="0" err="1"/>
              <a:t>unrotated</a:t>
            </a:r>
            <a:r>
              <a:rPr lang="en-US" sz="2400" dirty="0"/>
              <a:t> constellation point (as defined in Table 7.1.2-1 of TS 36.211 for QPSK and Table 7.1.1-1 for BPSK) by </a:t>
            </a:r>
            <a:r>
              <a:rPr lang="en-US" sz="2400" dirty="0" err="1" smtClean="0"/>
              <a:t>exp</a:t>
            </a:r>
            <a:r>
              <a:rPr lang="en-US" sz="2400" dirty="0" smtClean="0"/>
              <a:t>(j*</a:t>
            </a:r>
            <a:r>
              <a:rPr lang="en-US" sz="2400" i="1" dirty="0" smtClean="0"/>
              <a:t>m</a:t>
            </a:r>
            <a:r>
              <a:rPr lang="en-US" sz="2400" dirty="0" smtClean="0"/>
              <a:t>*π/2</a:t>
            </a:r>
            <a:r>
              <a:rPr lang="en-US" sz="2400" dirty="0"/>
              <a:t>) for π/2-BPSK case and </a:t>
            </a:r>
            <a:r>
              <a:rPr lang="en-US" sz="2400" dirty="0" err="1"/>
              <a:t>exp</a:t>
            </a:r>
            <a:r>
              <a:rPr lang="en-US" sz="2400" dirty="0"/>
              <a:t>(j*</a:t>
            </a:r>
            <a:r>
              <a:rPr lang="en-US" sz="2400" i="1" dirty="0"/>
              <a:t>m</a:t>
            </a:r>
            <a:r>
              <a:rPr lang="en-US" sz="2400" dirty="0"/>
              <a:t>*π/4) for π/4-QPSK </a:t>
            </a:r>
            <a:r>
              <a:rPr lang="en-US" sz="2400" dirty="0" smtClean="0"/>
              <a:t>respectively, </a:t>
            </a:r>
          </a:p>
          <a:p>
            <a:pPr lvl="2"/>
            <a:r>
              <a:rPr lang="en-US" sz="2000" b="1" u="sng" dirty="0" smtClean="0"/>
              <a:t>Where </a:t>
            </a:r>
            <a:r>
              <a:rPr lang="en-US" sz="2000" b="1" i="1" u="sng" dirty="0" smtClean="0"/>
              <a:t>m</a:t>
            </a:r>
            <a:r>
              <a:rPr lang="en-US" sz="2000" b="1" u="sng" dirty="0" smtClean="0"/>
              <a:t> = ( symbol index mod 2 )</a:t>
            </a:r>
          </a:p>
          <a:p>
            <a:pPr lvl="2"/>
            <a:endParaRPr lang="en-US" sz="2000" b="1" u="sng" dirty="0"/>
          </a:p>
          <a:p>
            <a:pPr lvl="2"/>
            <a:endParaRPr lang="en-US" sz="2000" b="1" u="sng" dirty="0" smtClean="0"/>
          </a:p>
          <a:p>
            <a:pPr marL="0" indent="0">
              <a:buNone/>
            </a:pPr>
            <a:r>
              <a:rPr lang="en-US" sz="2200" dirty="0" smtClean="0"/>
              <a:t>Note: The proposal ensures that BPSK-QPSK cross-correlation is similar to BPSK-BPSK and QPSK-QPSK cross-correlation</a:t>
            </a:r>
          </a:p>
          <a:p>
            <a:pPr marL="0" indent="0">
              <a:buNone/>
            </a:pPr>
            <a:r>
              <a:rPr lang="en-US" sz="2200" dirty="0" smtClean="0"/>
              <a:t>Note</a:t>
            </a:r>
            <a:r>
              <a:rPr lang="en-US" sz="2200" dirty="0"/>
              <a:t>: </a:t>
            </a:r>
            <a:r>
              <a:rPr lang="en-US" sz="2200" dirty="0" smtClean="0"/>
              <a:t>It does not matter whether </a:t>
            </a:r>
            <a:r>
              <a:rPr lang="en-US" sz="2200" i="1" dirty="0" smtClean="0"/>
              <a:t>m</a:t>
            </a:r>
            <a:r>
              <a:rPr lang="en-US" sz="2200" dirty="0" smtClean="0"/>
              <a:t> is reset at </a:t>
            </a:r>
            <a:r>
              <a:rPr lang="en-US" sz="2200" dirty="0" err="1" smtClean="0"/>
              <a:t>subframe</a:t>
            </a:r>
            <a:r>
              <a:rPr lang="en-US" sz="2200" dirty="0" smtClean="0"/>
              <a:t> boundaries or not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121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WF on UL Phase Rotation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1119</cp:revision>
  <dcterms:created xsi:type="dcterms:W3CDTF">2015-04-22T00:12:23Z</dcterms:created>
  <dcterms:modified xsi:type="dcterms:W3CDTF">2016-03-23T11:05:09Z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