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95501" autoAdjust="0"/>
  </p:normalViewPr>
  <p:slideViewPr>
    <p:cSldViewPr snapToGrid="0">
      <p:cViewPr varScale="1">
        <p:scale>
          <a:sx n="65" d="100"/>
          <a:sy n="65" d="100"/>
        </p:scale>
        <p:origin x="72" y="5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324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E765F-DE73-4020-A417-F6E457B892F8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F61C2-8878-46F3-8574-E4AB91BE0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152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1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2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3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2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6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6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 smtClean="0"/>
              <a:t>WF on NB-RS Signaling Support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28297"/>
            <a:ext cx="9144000" cy="1655762"/>
          </a:xfrm>
        </p:spPr>
        <p:txBody>
          <a:bodyPr/>
          <a:lstStyle/>
          <a:p>
            <a:r>
              <a:rPr lang="en-US" dirty="0"/>
              <a:t>Intel, Ericsson</a:t>
            </a:r>
            <a:r>
              <a:rPr lang="en-US" dirty="0" smtClean="0"/>
              <a:t>, Sony</a:t>
            </a:r>
            <a:r>
              <a:rPr lang="en-US" dirty="0"/>
              <a:t>, </a:t>
            </a:r>
            <a:r>
              <a:rPr lang="en-US" dirty="0" smtClean="0"/>
              <a:t>LG, </a:t>
            </a:r>
            <a:r>
              <a:rPr lang="en-US" dirty="0"/>
              <a:t>Nokia, ALU, ASB, Huawei, </a:t>
            </a:r>
            <a:r>
              <a:rPr lang="en-US" dirty="0" err="1"/>
              <a:t>HiSi</a:t>
            </a:r>
            <a:r>
              <a:rPr lang="en-US" dirty="0"/>
              <a:t>, </a:t>
            </a:r>
            <a:r>
              <a:rPr lang="en-US" dirty="0" smtClean="0"/>
              <a:t>Interdigital, </a:t>
            </a:r>
            <a:r>
              <a:rPr lang="en-US" dirty="0"/>
              <a:t>CATT, Sierra Wireless, </a:t>
            </a:r>
            <a:r>
              <a:rPr lang="en-US" dirty="0" err="1" smtClean="0"/>
              <a:t>Spreadtrum</a:t>
            </a:r>
            <a:r>
              <a:rPr lang="en-US" dirty="0" smtClean="0"/>
              <a:t>, ZTE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55491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3GPP TSG RAN WG1 NB-</a:t>
            </a:r>
            <a:r>
              <a:rPr lang="en-US" altLang="ko-KR" b="1" dirty="0" err="1"/>
              <a:t>IoT</a:t>
            </a:r>
            <a:r>
              <a:rPr lang="en-US" altLang="ko-KR" b="1" dirty="0"/>
              <a:t> Ad-Hoc </a:t>
            </a:r>
            <a:r>
              <a:rPr lang="en-US" altLang="ko-KR" b="1" dirty="0" smtClean="0"/>
              <a:t>Meeting</a:t>
            </a:r>
            <a:r>
              <a:rPr lang="en-US" altLang="ko-KR" sz="1800" b="1" dirty="0" smtClean="0"/>
              <a:t> </a:t>
            </a:r>
            <a:r>
              <a:rPr lang="en-US" altLang="ko-KR" b="1" dirty="0"/>
              <a:t>                                             R1-162018</a:t>
            </a:r>
            <a:endParaRPr lang="ko-KR" altLang="ko-KR" sz="1800" dirty="0"/>
          </a:p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Sophia </a:t>
            </a:r>
            <a:r>
              <a:rPr lang="en-US" altLang="ko-KR" b="1" dirty="0" err="1"/>
              <a:t>Antipolis</a:t>
            </a:r>
            <a:r>
              <a:rPr lang="en-US" altLang="ko-KR" b="1" dirty="0"/>
              <a:t>, France, 22nd - 24th March 2016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87382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 1: </a:t>
            </a:r>
            <a:r>
              <a:rPr lang="en-US" dirty="0"/>
              <a:t>NB-RS </a:t>
            </a:r>
            <a:r>
              <a:rPr lang="en-US" dirty="0" smtClean="0"/>
              <a:t>Power Allocation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the number of NB-RS antenna ports is one,</a:t>
            </a:r>
          </a:p>
          <a:p>
            <a:pPr lvl="1"/>
            <a:r>
              <a:rPr lang="en-US" dirty="0" smtClean="0"/>
              <a:t>the EPRE of NB-RS and the EPRE of all NB-</a:t>
            </a:r>
            <a:r>
              <a:rPr lang="en-US" dirty="0" err="1" smtClean="0"/>
              <a:t>IoT</a:t>
            </a:r>
            <a:r>
              <a:rPr lang="en-US" dirty="0" smtClean="0"/>
              <a:t> DL channels is the same</a:t>
            </a:r>
          </a:p>
          <a:p>
            <a:r>
              <a:rPr lang="en-US" dirty="0"/>
              <a:t>If the number of NB-RS antenna ports is </a:t>
            </a:r>
            <a:r>
              <a:rPr lang="en-US" dirty="0" smtClean="0"/>
              <a:t>two,</a:t>
            </a:r>
            <a:endParaRPr lang="en-US" dirty="0"/>
          </a:p>
          <a:p>
            <a:pPr lvl="1"/>
            <a:r>
              <a:rPr lang="en-US" dirty="0"/>
              <a:t>the </a:t>
            </a:r>
            <a:r>
              <a:rPr lang="en-US" dirty="0" smtClean="0"/>
              <a:t>EPRE </a:t>
            </a:r>
            <a:r>
              <a:rPr lang="en-US" dirty="0"/>
              <a:t>per </a:t>
            </a:r>
            <a:r>
              <a:rPr lang="en-US" dirty="0" smtClean="0"/>
              <a:t>antenna port of </a:t>
            </a:r>
            <a:r>
              <a:rPr lang="en-US" dirty="0"/>
              <a:t>NB-RS </a:t>
            </a:r>
            <a:r>
              <a:rPr lang="en-US" dirty="0" smtClean="0"/>
              <a:t>port is 3dB larger compared to the EPRE per antenna port </a:t>
            </a:r>
            <a:r>
              <a:rPr lang="en-US" dirty="0"/>
              <a:t>of all NB-</a:t>
            </a:r>
            <a:r>
              <a:rPr lang="en-US" dirty="0" err="1"/>
              <a:t>IoT</a:t>
            </a:r>
            <a:r>
              <a:rPr lang="en-US" dirty="0"/>
              <a:t> DL </a:t>
            </a:r>
            <a:r>
              <a:rPr lang="en-US" dirty="0" smtClean="0"/>
              <a:t>channels</a:t>
            </a:r>
          </a:p>
          <a:p>
            <a:r>
              <a:rPr lang="en-US" dirty="0" smtClean="0"/>
              <a:t>This means no signaling support of power offsets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51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Theme</vt:lpstr>
      <vt:lpstr>WF on NB-RS Signaling Support</vt:lpstr>
      <vt:lpstr>Proposal 1: NB-RS Power Allocation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2016-03-23T10:33:27Z</dcterms:created>
  <dcterms:modified xsi:type="dcterms:W3CDTF">2016-03-23T10:33:45Z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f8c5d0b3-dca9-417e-bb1e-6781eb3f7e0e</vt:lpwstr>
  </property>
  <property fmtid="{D5CDD505-2E9C-101B-9397-08002B2CF9AE}" pid="3" name="CTP_TimeStamp">
    <vt:lpwstr>2016-03-23 10:33:44Z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