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2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92" d="100"/>
          <a:sy n="92" d="100"/>
        </p:scale>
        <p:origin x="1908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[Draft] WF on PDSCH Power Offset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Qualcomm,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R1-162017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 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 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2.2.6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922114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08720"/>
            <a:ext cx="8363272" cy="1872208"/>
          </a:xfrm>
        </p:spPr>
        <p:txBody>
          <a:bodyPr>
            <a:noAutofit/>
          </a:bodyPr>
          <a:lstStyle/>
          <a:p>
            <a:pPr algn="just"/>
            <a:r>
              <a:rPr lang="en-US" altLang="zh-CN" sz="2800" dirty="0" smtClean="0"/>
              <a:t>For deployment flexibility, allow variable NB-RS power boost between NB-RS and PDSCH</a:t>
            </a:r>
          </a:p>
          <a:p>
            <a:pPr lvl="1" algn="just"/>
            <a:r>
              <a:rPr lang="en-US" altLang="zh-CN" sz="2400" b="1" u="sng" dirty="0"/>
              <a:t>T</a:t>
            </a:r>
            <a:r>
              <a:rPr lang="en-US" altLang="zh-CN" sz="2400" b="1" u="sng" dirty="0" smtClean="0"/>
              <a:t>he UE doesn’t need to know this power offset</a:t>
            </a:r>
            <a:endParaRPr lang="en-US" altLang="zh-CN" sz="2400" b="1" u="sng" dirty="0"/>
          </a:p>
          <a:p>
            <a:pPr algn="just"/>
            <a:r>
              <a:rPr lang="en-US" altLang="zh-CN" sz="2800" dirty="0"/>
              <a:t>I</a:t>
            </a:r>
            <a:r>
              <a:rPr lang="en-US" altLang="zh-CN" sz="2800" dirty="0" smtClean="0"/>
              <a:t>t should be possible to use fixed maximum </a:t>
            </a:r>
            <a:r>
              <a:rPr lang="en-US" altLang="zh-CN" sz="2800" dirty="0" err="1" smtClean="0"/>
              <a:t>Tx</a:t>
            </a:r>
            <a:r>
              <a:rPr lang="en-US" altLang="zh-CN" sz="2800" dirty="0" smtClean="0"/>
              <a:t> power across OFDM symbols (esp. in standalone case)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3775937"/>
            <a:ext cx="4474557" cy="26773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563888" y="326950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r>
              <a:rPr lang="en-US" baseline="-25000" dirty="0" smtClean="0"/>
              <a:t>1</a:t>
            </a:r>
            <a:endParaRPr lang="en-US" baseline="-25000" dirty="0"/>
          </a:p>
        </p:txBody>
      </p:sp>
      <p:sp>
        <p:nvSpPr>
          <p:cNvPr id="9" name="TextBox 8"/>
          <p:cNvSpPr txBox="1"/>
          <p:nvPr/>
        </p:nvSpPr>
        <p:spPr>
          <a:xfrm>
            <a:off x="3779912" y="326950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r>
              <a:rPr lang="en-US" baseline="-25000" dirty="0" smtClean="0"/>
              <a:t>2</a:t>
            </a:r>
            <a:endParaRPr lang="en-US" baseline="-25000" dirty="0"/>
          </a:p>
        </p:txBody>
      </p:sp>
      <p:sp>
        <p:nvSpPr>
          <p:cNvPr id="10" name="TextBox 9"/>
          <p:cNvSpPr txBox="1"/>
          <p:nvPr/>
        </p:nvSpPr>
        <p:spPr>
          <a:xfrm>
            <a:off x="4211960" y="3269502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  <p:sp>
        <p:nvSpPr>
          <p:cNvPr id="11" name="TextBox 10"/>
          <p:cNvSpPr txBox="1"/>
          <p:nvPr/>
        </p:nvSpPr>
        <p:spPr>
          <a:xfrm>
            <a:off x="5076056" y="3269502"/>
            <a:ext cx="14300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</a:t>
            </a:r>
            <a:r>
              <a:rPr lang="en-US" baseline="-25000" dirty="0" smtClean="0"/>
              <a:t>1 </a:t>
            </a:r>
            <a:r>
              <a:rPr lang="en-US" dirty="0" smtClean="0"/>
              <a:t>= P</a:t>
            </a:r>
            <a:r>
              <a:rPr lang="en-US" baseline="-25000" dirty="0" smtClean="0"/>
              <a:t>2 </a:t>
            </a:r>
            <a:r>
              <a:rPr lang="en-US" dirty="0" smtClean="0"/>
              <a:t>= P</a:t>
            </a:r>
            <a:r>
              <a:rPr lang="en-US" baseline="-25000" dirty="0" smtClean="0"/>
              <a:t>3</a:t>
            </a:r>
            <a:endParaRPr lang="en-US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4788024" y="3923764"/>
            <a:ext cx="42739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NB-RS RE, borrow power from data RE</a:t>
            </a:r>
            <a:endParaRPr lang="en-US" baseline="-250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4355976" y="3917574"/>
            <a:ext cx="432048" cy="130332"/>
          </a:xfrm>
          <a:prstGeom prst="line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4355976" y="4189543"/>
            <a:ext cx="432048" cy="88071"/>
          </a:xfrm>
          <a:prstGeom prst="line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3779912" y="3622991"/>
            <a:ext cx="0" cy="150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3995936" y="3629542"/>
            <a:ext cx="0" cy="150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355976" y="3629542"/>
            <a:ext cx="0" cy="15056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3779912" y="4277615"/>
            <a:ext cx="1090179" cy="356228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355976" y="4296908"/>
            <a:ext cx="514115" cy="321810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4932040" y="4437112"/>
            <a:ext cx="4469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Different PDSCH power per RE</a:t>
            </a:r>
            <a:endParaRPr lang="en-US" baseline="-25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280920" cy="5400600"/>
          </a:xfrm>
        </p:spPr>
        <p:txBody>
          <a:bodyPr>
            <a:normAutofit/>
          </a:bodyPr>
          <a:lstStyle/>
          <a:p>
            <a:pPr algn="just"/>
            <a:r>
              <a:rPr lang="en-US" altLang="zh-CN" sz="3000" dirty="0" smtClean="0"/>
              <a:t>Distinguish</a:t>
            </a:r>
            <a:r>
              <a:rPr lang="en-US" altLang="zh-CN" dirty="0" smtClean="0"/>
              <a:t> three OFDM symbol types</a:t>
            </a:r>
          </a:p>
          <a:p>
            <a:pPr lvl="1" algn="just"/>
            <a:r>
              <a:rPr lang="en-US" altLang="zh-CN" dirty="0"/>
              <a:t>1</a:t>
            </a:r>
            <a:r>
              <a:rPr lang="en-US" altLang="zh-CN" dirty="0" smtClean="0"/>
              <a:t>)  OFDM symbol containing no CRS and no NB-RS</a:t>
            </a:r>
          </a:p>
          <a:p>
            <a:pPr lvl="1" algn="just"/>
            <a:r>
              <a:rPr lang="en-US" altLang="zh-CN" dirty="0"/>
              <a:t>2</a:t>
            </a:r>
            <a:r>
              <a:rPr lang="en-US" altLang="zh-CN" dirty="0" smtClean="0"/>
              <a:t>)  OFDM symbol containing CRS</a:t>
            </a:r>
          </a:p>
          <a:p>
            <a:pPr lvl="1" algn="just"/>
            <a:r>
              <a:rPr lang="en-US" altLang="zh-CN" dirty="0"/>
              <a:t>3</a:t>
            </a:r>
            <a:r>
              <a:rPr lang="en-US" altLang="zh-CN" dirty="0" smtClean="0"/>
              <a:t>)  OFDM symbol containing NB-RS</a:t>
            </a:r>
          </a:p>
          <a:p>
            <a:pPr algn="just"/>
            <a:r>
              <a:rPr lang="en-US" altLang="zh-CN" sz="3000" dirty="0" smtClean="0"/>
              <a:t>In all cases: </a:t>
            </a:r>
          </a:p>
          <a:p>
            <a:pPr lvl="1" algn="just"/>
            <a:r>
              <a:rPr lang="en-US" altLang="zh-CN" dirty="0"/>
              <a:t>A</a:t>
            </a:r>
            <a:r>
              <a:rPr lang="en-US" altLang="zh-CN" dirty="0" smtClean="0"/>
              <a:t>llow signaling of power offset between PDSCH RE in symbol_1  and  PDSCH RE in symbol_3</a:t>
            </a:r>
          </a:p>
          <a:p>
            <a:pPr algn="just"/>
            <a:r>
              <a:rPr lang="en-US" altLang="zh-CN" sz="3000" dirty="0" smtClean="0"/>
              <a:t>In addition, for in-band:</a:t>
            </a:r>
          </a:p>
          <a:p>
            <a:pPr lvl="1" algn="just"/>
            <a:r>
              <a:rPr lang="en-US" altLang="zh-CN" dirty="0" smtClean="0"/>
              <a:t>Allow signaling of power offset between PDSCH RE in symbol_1  and  PDSCH RE in symbol_2</a:t>
            </a:r>
          </a:p>
          <a:p>
            <a:pPr lvl="1" algn="just"/>
            <a:endParaRPr lang="en-US" altLang="zh-CN" dirty="0" smtClean="0"/>
          </a:p>
          <a:p>
            <a:pPr lvl="1" algn="just"/>
            <a:endParaRPr lang="en-US" altLang="zh-CN" sz="3000" dirty="0" smtClean="0"/>
          </a:p>
          <a:p>
            <a:pPr lvl="1" algn="just"/>
            <a:endParaRPr lang="en-US" altLang="zh-CN" sz="25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12697</TotalTime>
  <Words>163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Office Theme</vt:lpstr>
      <vt:lpstr>[Draft] WF on PDSCH Power Offset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Gaal, Peter</cp:lastModifiedBy>
  <cp:revision>1110</cp:revision>
  <dcterms:created xsi:type="dcterms:W3CDTF">2015-04-22T00:12:23Z</dcterms:created>
  <dcterms:modified xsi:type="dcterms:W3CDTF">2016-03-23T09:41:22Z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