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[Draft] WF on NB-SIB1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R1-162006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363272" cy="187220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altLang="zh-CN" dirty="0" smtClean="0"/>
              <a:t>4 NB-MIB bits are used to indicate TBS and the number of repetitions of NB-SIB1( R</a:t>
            </a:r>
            <a:r>
              <a:rPr lang="en-US" altLang="zh-CN" baseline="-25000" dirty="0" smtClean="0"/>
              <a:t>SIB1bis</a:t>
            </a:r>
            <a:r>
              <a:rPr lang="en-US" altLang="zh-CN" dirty="0" smtClean="0"/>
              <a:t>) via a table</a:t>
            </a:r>
          </a:p>
          <a:p>
            <a:pPr lvl="1"/>
            <a:r>
              <a:rPr lang="en-US" altLang="zh-CN" dirty="0" smtClean="0"/>
              <a:t>3 TBS values: 208, 328 and 552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 4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TBS value can be reserved for Rel-14</a:t>
            </a:r>
            <a:endParaRPr lang="en-US" altLang="zh-CN" sz="29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5616" y="2843135"/>
          <a:ext cx="7128791" cy="3486912"/>
        </p:xfrm>
        <a:graphic>
          <a:graphicData uri="http://schemas.openxmlformats.org/drawingml/2006/table">
            <a:tbl>
              <a:tblPr/>
              <a:tblGrid>
                <a:gridCol w="1711999"/>
                <a:gridCol w="2708396"/>
                <a:gridCol w="2708396"/>
              </a:tblGrid>
              <a:tr h="53623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Number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of repetitions of NB-SIB1 (R</a:t>
                      </a:r>
                      <a:r>
                        <a:rPr lang="en-US" altLang="zh-CN" sz="1600" b="1" kern="1200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NB-SIB1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zh-CN" sz="1600" b="1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No NB-SIB1 transmission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328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328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328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552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552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1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552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10~15</a:t>
                      </a:r>
                      <a:endParaRPr lang="zh-CN" altLang="zh-CN" sz="1600" kern="1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Reserved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151216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dirty="0" smtClean="0"/>
              <a:t>The starting frame number for NB-SIB1 repetitions in the NB-SIB1 period is determined according to a table </a:t>
            </a:r>
            <a:endParaRPr lang="en-US" altLang="zh-CN" sz="29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7" y="2419203"/>
          <a:ext cx="8568953" cy="4322165"/>
        </p:xfrm>
        <a:graphic>
          <a:graphicData uri="http://schemas.openxmlformats.org/drawingml/2006/table">
            <a:tbl>
              <a:tblPr/>
              <a:tblGrid>
                <a:gridCol w="1385517"/>
                <a:gridCol w="3591718"/>
                <a:gridCol w="3591718"/>
              </a:tblGrid>
              <a:tr h="350703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R</a:t>
                      </a:r>
                      <a:r>
                        <a:rPr lang="en-US" sz="1600" kern="100" baseline="-25000" dirty="0">
                          <a:latin typeface="Times"/>
                          <a:ea typeface="宋体"/>
                          <a:cs typeface="Times New Roman"/>
                        </a:rPr>
                        <a:t>NB-SIB1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PCID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Starting radio frame number for NB-SIB1 repetitions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12538">
                <a:tc rowSpan="8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3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SFN mod 256 = 16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17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4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32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5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33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48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8 = 7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49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28">
                <a:tc rowSpan="4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2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4 = 3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17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59">
                <a:tc rowSpan="2"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16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PCID mod 2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>
                          <a:latin typeface="Times"/>
                          <a:ea typeface="宋体"/>
                          <a:cs typeface="Times New Roman"/>
                        </a:rPr>
                        <a:t>SFN mod 256 = 0</a:t>
                      </a:r>
                      <a:endParaRPr lang="zh-CN" sz="1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PCID mod 2 = 1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latin typeface="Times"/>
                          <a:ea typeface="宋体"/>
                          <a:cs typeface="Times New Roman"/>
                        </a:rPr>
                        <a:t>SFN mod 256 = 1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8723" marR="8723" marT="87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12641</TotalTime>
  <Words>284</Words>
  <Application>Microsoft Office PowerPoint</Application>
  <PresentationFormat>全屏显示(4:3)</PresentationFormat>
  <Paragraphs>80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[Draft] WF on NB-SIB1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Huawei3</cp:lastModifiedBy>
  <cp:revision>1090</cp:revision>
  <dcterms:created xsi:type="dcterms:W3CDTF">2015-04-22T00:12:23Z</dcterms:created>
  <dcterms:modified xsi:type="dcterms:W3CDTF">2016-03-22T19:30:39Z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1458675025</vt:lpwstr>
  </property>
</Properties>
</file>