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77" r:id="rId3"/>
    <p:sldId id="278" r:id="rId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9356" autoAdjust="0"/>
  </p:normalViewPr>
  <p:slideViewPr>
    <p:cSldViewPr>
      <p:cViewPr varScale="1">
        <p:scale>
          <a:sx n="63" d="100"/>
          <a:sy n="63" d="100"/>
        </p:scale>
        <p:origin x="1584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CAB2AE-0155-4840-BABA-97EB0AC18221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156855-C7A2-425A-953F-457C8E29706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1546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923B6BB-3A71-4369-9239-FE52A246D0B8}" type="datetimeFigureOut">
              <a:rPr lang="en-US" altLang="zh-CN"/>
              <a:pPr/>
              <a:t>3/23/2016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A9A335-6B8D-4D13-8E1A-3FC93B4B1E24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D4D806-41FD-40FD-9003-5C215284D0BE}" type="datetimeFigureOut">
              <a:rPr lang="en-US" altLang="zh-CN"/>
              <a:pPr/>
              <a:t>3/23/2016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5F6B03-8E09-43B8-A61C-8FFE4E1ADDF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2C90C2B-0910-49B9-8833-FDC98F117C30}" type="datetimeFigureOut">
              <a:rPr lang="en-US" altLang="zh-CN"/>
              <a:pPr/>
              <a:t>3/23/2016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0BA552-B2B0-47B6-9C9D-84BDD98DFD1A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C2F0AA6-B153-4458-8FF5-44FA23FAC9F1}" type="datetimeFigureOut">
              <a:rPr lang="en-US" altLang="zh-CN"/>
              <a:pPr/>
              <a:t>3/23/2016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7EAB53-BA33-4E5E-AAC8-6C632712A5C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9938F9-2CE5-4E41-B2D1-2A4F0882ADF3}" type="datetimeFigureOut">
              <a:rPr lang="en-US" altLang="zh-CN"/>
              <a:pPr/>
              <a:t>3/23/2016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BDD697-1F2A-4DD8-86A4-9EC32AE02C1A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5A16D8-0E9D-46BE-A6D1-EA306D4BE4B3}" type="datetimeFigureOut">
              <a:rPr lang="en-US" altLang="zh-CN"/>
              <a:pPr/>
              <a:t>3/23/2016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347446-64AD-4665-83F6-248BCA82067E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C5C5ED-BBF1-422C-AD18-46D8404DB428}" type="datetimeFigureOut">
              <a:rPr lang="en-US" altLang="zh-CN"/>
              <a:pPr/>
              <a:t>3/23/2016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ADB556-29A3-4CF4-804C-897CCE49A46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F176A10-07EF-4E29-B054-D4D4A04FD0FA}" type="datetimeFigureOut">
              <a:rPr lang="en-US" altLang="zh-CN"/>
              <a:pPr/>
              <a:t>3/23/2016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AC810B-6815-43C6-A7AD-5D234A49CB40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0A0D834-7912-4CB5-B57C-D6910A48ED06}" type="datetimeFigureOut">
              <a:rPr lang="en-US" altLang="zh-CN"/>
              <a:pPr/>
              <a:t>3/23/2016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9A03E1-24AD-458C-8509-836D57E38572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4DAEAA4-4939-4441-A6D0-C16D67CB6308}" type="datetimeFigureOut">
              <a:rPr lang="en-US" altLang="zh-CN"/>
              <a:pPr/>
              <a:t>3/23/2016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0D11D3-7DAA-432B-979D-DE2B934C2AB8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5A2FD56-84CD-47B3-8EAE-309EC8DA425B}" type="datetimeFigureOut">
              <a:rPr lang="en-US" altLang="zh-CN"/>
              <a:pPr/>
              <a:t>3/23/2016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FC917D-2ADD-4555-8326-8794726BADCC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35E252AF-5223-4117-9856-E8678FDFF611}" type="datetimeFigureOut">
              <a:rPr lang="en-US" altLang="zh-CN"/>
              <a:pPr/>
              <a:t>3/23/2016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1771860C-5753-4D9F-B6E8-8E23DBCB9AF8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285750" y="2143125"/>
            <a:ext cx="8458200" cy="1470025"/>
          </a:xfrm>
        </p:spPr>
        <p:txBody>
          <a:bodyPr/>
          <a:lstStyle/>
          <a:p>
            <a:r>
              <a:rPr lang="en-US" altLang="zh-CN" dirty="0" smtClean="0"/>
              <a:t>WF on Transmission Gaps in NB-PUSCH Repetition</a:t>
            </a:r>
            <a:endParaRPr lang="en-US" altLang="zh-CN" strike="sngStrike" dirty="0" smtClean="0">
              <a:solidFill>
                <a:srgbClr val="FF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7086600" cy="2422525"/>
          </a:xfrm>
        </p:spPr>
        <p:txBody>
          <a:bodyPr>
            <a:noAutofit/>
          </a:bodyPr>
          <a:lstStyle/>
          <a:p>
            <a:r>
              <a:rPr lang="en-US" altLang="zh-CN" sz="2800" dirty="0" smtClean="0">
                <a:solidFill>
                  <a:schemeClr val="tx1"/>
                </a:solidFill>
              </a:rPr>
              <a:t>Sony, Intel, </a:t>
            </a:r>
            <a:r>
              <a:rPr lang="en-US" altLang="zh-CN" sz="2800" dirty="0">
                <a:solidFill>
                  <a:schemeClr val="tx1"/>
                </a:solidFill>
              </a:rPr>
              <a:t>Panasonic</a:t>
            </a:r>
            <a:r>
              <a:rPr lang="en-US" altLang="zh-CN" sz="2800" dirty="0" smtClean="0">
                <a:solidFill>
                  <a:schemeClr val="tx1"/>
                </a:solidFill>
              </a:rPr>
              <a:t>, </a:t>
            </a:r>
            <a:r>
              <a:rPr lang="en-US" altLang="zh-CN" sz="2800" smtClean="0">
                <a:solidFill>
                  <a:schemeClr val="tx1"/>
                </a:solidFill>
              </a:rPr>
              <a:t>Sequans</a:t>
            </a:r>
            <a:endParaRPr lang="en-US" altLang="zh-CN" sz="2800" dirty="0" smtClean="0">
              <a:solidFill>
                <a:schemeClr val="tx1"/>
              </a:solidFill>
            </a:endParaRPr>
          </a:p>
        </p:txBody>
      </p:sp>
      <p:sp>
        <p:nvSpPr>
          <p:cNvPr id="2052" name="テキスト ボックス 5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ja-JP" sz="2400" dirty="0" smtClean="0">
                <a:latin typeface="Calibri" pitchFamily="34" charset="0"/>
                <a:ea typeface="ＭＳ Ｐゴシック" pitchFamily="34" charset="-128"/>
              </a:rPr>
              <a:t>R1-162002</a:t>
            </a:r>
            <a:endParaRPr kumimoji="1" lang="ja-JP" altLang="en-US" sz="2400" dirty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2053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681532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ja-JP" sz="24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3GPP TSG RAN WG1 NB-</a:t>
            </a:r>
            <a:r>
              <a:rPr kumimoji="1" lang="en-US" altLang="ja-JP" sz="2400" dirty="0" err="1">
                <a:latin typeface="Arial" pitchFamily="34" charset="0"/>
                <a:ea typeface="ＭＳ Ｐゴシック" pitchFamily="34" charset="-128"/>
                <a:cs typeface="Arial" pitchFamily="34" charset="0"/>
              </a:rPr>
              <a:t>IoT</a:t>
            </a:r>
            <a:r>
              <a:rPr kumimoji="1" lang="en-US" altLang="ja-JP" sz="24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 Ad-Hoc </a:t>
            </a:r>
            <a:r>
              <a:rPr kumimoji="1" lang="en-US" altLang="ja-JP" sz="24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Meeting</a:t>
            </a:r>
            <a:endParaRPr kumimoji="1" lang="en-US" altLang="ja-JP" sz="2400" dirty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pPr hangingPunct="0"/>
            <a:r>
              <a:rPr kumimoji="1" lang="en-GB" altLang="zh-CN" sz="24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Sophia </a:t>
            </a:r>
            <a:r>
              <a:rPr kumimoji="1" lang="en-GB" altLang="zh-CN" sz="2400" dirty="0" err="1">
                <a:latin typeface="Arial" pitchFamily="34" charset="0"/>
                <a:ea typeface="ＭＳ Ｐゴシック" pitchFamily="34" charset="-128"/>
                <a:cs typeface="Arial" pitchFamily="34" charset="0"/>
              </a:rPr>
              <a:t>Antipolis</a:t>
            </a:r>
            <a:r>
              <a:rPr kumimoji="1" lang="en-GB" altLang="zh-CN" sz="24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, France, </a:t>
            </a:r>
            <a:r>
              <a:rPr kumimoji="1" lang="en-GB" altLang="zh-CN" sz="24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22</a:t>
            </a:r>
            <a:r>
              <a:rPr kumimoji="1" lang="en-GB" altLang="zh-CN" sz="2400" baseline="300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nd</a:t>
            </a:r>
            <a:r>
              <a:rPr kumimoji="1" lang="en-GB" altLang="zh-CN" sz="24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 – 24</a:t>
            </a:r>
            <a:r>
              <a:rPr kumimoji="1" lang="en-GB" altLang="zh-CN" sz="2400" baseline="300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th</a:t>
            </a:r>
            <a:r>
              <a:rPr kumimoji="1" lang="en-GB" altLang="zh-CN" sz="24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 March </a:t>
            </a:r>
            <a:r>
              <a:rPr kumimoji="1" lang="en-US" altLang="zh-CN" sz="24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2016</a:t>
            </a:r>
            <a:endParaRPr kumimoji="1" lang="zh-CN" altLang="zh-CN" sz="2400" dirty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r>
              <a:rPr kumimoji="1" lang="en-US" altLang="ja-JP" sz="24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Agenda item </a:t>
            </a:r>
            <a:r>
              <a:rPr kumimoji="1" lang="en-US" altLang="ja-JP" sz="24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2.3.1</a:t>
            </a:r>
            <a:endParaRPr kumimoji="1" lang="ja-JP" altLang="en-US" sz="2400" dirty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Background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5067" y="1268760"/>
            <a:ext cx="8229600" cy="4813995"/>
          </a:xfrm>
        </p:spPr>
        <p:txBody>
          <a:bodyPr/>
          <a:lstStyle/>
          <a:p>
            <a:r>
              <a:rPr lang="en-GB" sz="2800" dirty="0" smtClean="0"/>
              <a:t>The </a:t>
            </a:r>
            <a:r>
              <a:rPr lang="en-GB" sz="2800" dirty="0"/>
              <a:t>frequency of </a:t>
            </a:r>
            <a:r>
              <a:rPr lang="en-GB" sz="2800" dirty="0" smtClean="0"/>
              <a:t>a HD-FDD UE’s </a:t>
            </a:r>
            <a:r>
              <a:rPr lang="en-GB" sz="2800" dirty="0"/>
              <a:t>transmission can drift beyond the tolerance of the </a:t>
            </a:r>
            <a:r>
              <a:rPr lang="en-GB" sz="2800" dirty="0" err="1" smtClean="0"/>
              <a:t>eNodeB</a:t>
            </a:r>
            <a:r>
              <a:rPr lang="en-GB" sz="2800" dirty="0" smtClean="0"/>
              <a:t> during a long uplink transmission, for example due to large number of NB-PUSCH repetitions</a:t>
            </a:r>
          </a:p>
          <a:p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3941450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Proposal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800" dirty="0"/>
              <a:t>Introduce transmission gaps for long NB-PUSCH transmissions. </a:t>
            </a:r>
            <a:endParaRPr lang="en-GB" sz="2800" dirty="0" smtClean="0"/>
          </a:p>
          <a:p>
            <a:pPr lvl="1"/>
            <a:r>
              <a:rPr lang="en-GB" sz="2400" dirty="0" smtClean="0"/>
              <a:t>During </a:t>
            </a:r>
            <a:r>
              <a:rPr lang="en-GB" sz="2400" dirty="0"/>
              <a:t>transmission gaps, the UE </a:t>
            </a:r>
            <a:r>
              <a:rPr lang="en-GB" sz="2400" dirty="0" smtClean="0"/>
              <a:t>may switch </a:t>
            </a:r>
            <a:r>
              <a:rPr lang="en-GB" sz="2400" dirty="0"/>
              <a:t>to the DL and performs </a:t>
            </a:r>
            <a:r>
              <a:rPr lang="en-GB" sz="2400" dirty="0" smtClean="0"/>
              <a:t>time/frequency synchronization</a:t>
            </a:r>
          </a:p>
          <a:p>
            <a:pPr lvl="1"/>
            <a:r>
              <a:rPr lang="en-GB" sz="2400" dirty="0" smtClean="0">
                <a:solidFill>
                  <a:srgbClr val="FF0000"/>
                </a:solidFill>
              </a:rPr>
              <a:t>Transmission gap is defined by a period and a gap length.  </a:t>
            </a:r>
          </a:p>
          <a:p>
            <a:pPr lvl="2"/>
            <a:r>
              <a:rPr lang="en-GB" sz="2000" dirty="0" smtClean="0">
                <a:solidFill>
                  <a:srgbClr val="FF0000"/>
                </a:solidFill>
              </a:rPr>
              <a:t>Transmission gap is applied when the NB-PUSCH repetition is greater than the period</a:t>
            </a:r>
          </a:p>
          <a:p>
            <a:pPr lvl="2"/>
            <a:r>
              <a:rPr lang="en-GB" sz="2000" dirty="0" smtClean="0">
                <a:solidFill>
                  <a:srgbClr val="FF0000"/>
                </a:solidFill>
              </a:rPr>
              <a:t>RRC provides 4 bits to indicate period and gap in SIB</a:t>
            </a:r>
          </a:p>
          <a:p>
            <a:pPr lvl="2"/>
            <a:r>
              <a:rPr lang="en-GB" sz="2000" dirty="0" smtClean="0">
                <a:solidFill>
                  <a:srgbClr val="FF0000"/>
                </a:solidFill>
              </a:rPr>
              <a:t>FFS whether 2 bits for period and 2 bits for gap or joint indication of period and gap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380173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7256</TotalTime>
  <Words>144</Words>
  <Application>Microsoft Office PowerPoint</Application>
  <PresentationFormat>On-screen Show (4:3)</PresentationFormat>
  <Paragraphs>15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ＭＳ Ｐゴシック</vt:lpstr>
      <vt:lpstr>宋体</vt:lpstr>
      <vt:lpstr>Arial</vt:lpstr>
      <vt:lpstr>Calibri</vt:lpstr>
      <vt:lpstr>Office Theme</vt:lpstr>
      <vt:lpstr>WF on Transmission Gaps in NB-PUSCH Repetition</vt:lpstr>
      <vt:lpstr>Background</vt:lpstr>
      <vt:lpstr>Proposal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NB-PDCCH for NB-IoT</dc:title>
  <dc:creator>Sony</dc:creator>
  <cp:lastModifiedBy>Shin Horng Wong</cp:lastModifiedBy>
  <cp:revision>515</cp:revision>
  <dcterms:created xsi:type="dcterms:W3CDTF">2014-10-08T06:45:16Z</dcterms:created>
  <dcterms:modified xsi:type="dcterms:W3CDTF">2016-03-23T08:15:01Z</dcterms:modified>
</cp:coreProperties>
</file>