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402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70" d="100"/>
          <a:sy n="70" d="100"/>
        </p:scale>
        <p:origin x="3240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E765F-DE73-4020-A417-F6E457B892F8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F61C2-8878-46F3-8574-E4AB91BE0C7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5152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12148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4159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83255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249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0344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124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39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262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0758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0355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3566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AA5457-50C8-49A6-88C1-6AA5622A1A22}" type="datetimeFigureOut">
              <a:rPr lang="en-US" smtClean="0"/>
              <a:t>3/22/2016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6CE51-E4F3-45CA-86CA-13D18D57660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21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 smtClean="0"/>
              <a:t>WF on </a:t>
            </a:r>
            <a:r>
              <a:rPr lang="en-US" dirty="0" smtClean="0"/>
              <a:t>NB-RS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028297"/>
            <a:ext cx="9144000" cy="1655762"/>
          </a:xfrm>
        </p:spPr>
        <p:txBody>
          <a:bodyPr/>
          <a:lstStyle/>
          <a:p>
            <a:r>
              <a:rPr lang="en-US" dirty="0" smtClean="0"/>
              <a:t>Intel </a:t>
            </a:r>
            <a:r>
              <a:rPr lang="en-US" dirty="0" smtClean="0"/>
              <a:t>Corporation, ALU, ASB, Huawei, </a:t>
            </a:r>
            <a:r>
              <a:rPr lang="en-US" dirty="0" err="1" smtClean="0"/>
              <a:t>HiSi</a:t>
            </a:r>
            <a:r>
              <a:rPr lang="en-US" dirty="0" smtClean="0"/>
              <a:t>, Interdigital, </a:t>
            </a:r>
            <a:r>
              <a:rPr lang="en-US" dirty="0" err="1" smtClean="0"/>
              <a:t>MediaTek</a:t>
            </a:r>
            <a:r>
              <a:rPr lang="en-US" dirty="0" smtClean="0"/>
              <a:t>, Nokia, Panasonic, Samsung 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524000" y="355491"/>
            <a:ext cx="91440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3GPP TSG RAN WG1 NB-</a:t>
            </a:r>
            <a:r>
              <a:rPr lang="en-US" altLang="ko-KR" b="1" dirty="0" err="1"/>
              <a:t>IoT</a:t>
            </a:r>
            <a:r>
              <a:rPr lang="en-US" altLang="ko-KR" b="1" dirty="0"/>
              <a:t> Ad-Hoc </a:t>
            </a:r>
            <a:r>
              <a:rPr lang="en-US" altLang="ko-KR" b="1" dirty="0" smtClean="0"/>
              <a:t>Meeting</a:t>
            </a:r>
            <a:r>
              <a:rPr lang="en-US" altLang="ko-KR" sz="1800" b="1" dirty="0" smtClean="0"/>
              <a:t>                                              R1-</a:t>
            </a:r>
            <a:r>
              <a:rPr lang="en-US" altLang="ko-KR" b="1" dirty="0" smtClean="0"/>
              <a:t>162000</a:t>
            </a:r>
            <a:endParaRPr lang="ko-KR" altLang="ko-KR" sz="1800" dirty="0"/>
          </a:p>
          <a:p>
            <a:pPr>
              <a:buFont typeface="Arial" panose="020B0604020202020204" pitchFamily="34" charset="0"/>
              <a:buNone/>
            </a:pPr>
            <a:r>
              <a:rPr lang="en-US" altLang="ko-KR" b="1" dirty="0"/>
              <a:t>Sophia </a:t>
            </a:r>
            <a:r>
              <a:rPr lang="en-US" altLang="ko-KR" b="1" dirty="0" err="1"/>
              <a:t>Antipolis</a:t>
            </a:r>
            <a:r>
              <a:rPr lang="en-US" altLang="ko-KR" b="1" dirty="0"/>
              <a:t>, France, 22nd - 24th March 2016</a:t>
            </a:r>
            <a:endParaRPr lang="ko-KR" altLang="ko-KR" sz="1800" dirty="0"/>
          </a:p>
        </p:txBody>
      </p:sp>
    </p:spTree>
    <p:extLst>
      <p:ext uri="{BB962C8B-B14F-4D97-AF65-F5344CB8AC3E}">
        <p14:creationId xmlns:p14="http://schemas.microsoft.com/office/powerpoint/2010/main" val="38738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Proposal 1: Presence of NB-RS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In </a:t>
            </a:r>
            <a:r>
              <a:rPr lang="en-GB" dirty="0"/>
              <a:t>cell-specific valid DL </a:t>
            </a:r>
            <a:r>
              <a:rPr lang="en-GB" dirty="0" err="1"/>
              <a:t>subframes</a:t>
            </a:r>
            <a:r>
              <a:rPr lang="en-GB" dirty="0"/>
              <a:t>, </a:t>
            </a:r>
            <a:r>
              <a:rPr lang="en-GB" dirty="0" smtClean="0"/>
              <a:t>a </a:t>
            </a:r>
            <a:r>
              <a:rPr lang="en-GB" dirty="0"/>
              <a:t>NB-</a:t>
            </a:r>
            <a:r>
              <a:rPr lang="en-GB" dirty="0" err="1"/>
              <a:t>IoT</a:t>
            </a:r>
            <a:r>
              <a:rPr lang="en-GB" dirty="0"/>
              <a:t> UE may assume that NB-RS is present. </a:t>
            </a:r>
            <a:r>
              <a:rPr lang="en-GB" dirty="0" smtClean="0"/>
              <a:t> </a:t>
            </a:r>
            <a:endParaRPr lang="en-GB" dirty="0"/>
          </a:p>
          <a:p>
            <a:r>
              <a:rPr lang="en-GB" dirty="0" smtClean="0"/>
              <a:t>In </a:t>
            </a:r>
            <a:r>
              <a:rPr lang="en-GB" dirty="0"/>
              <a:t>cell-specific invalid DL </a:t>
            </a:r>
            <a:r>
              <a:rPr lang="en-GB" dirty="0" err="1"/>
              <a:t>subframes</a:t>
            </a:r>
            <a:r>
              <a:rPr lang="en-GB" dirty="0"/>
              <a:t>, </a:t>
            </a:r>
            <a:r>
              <a:rPr lang="en-GB" dirty="0" smtClean="0"/>
              <a:t>a </a:t>
            </a:r>
            <a:r>
              <a:rPr lang="en-GB" dirty="0"/>
              <a:t>NB-</a:t>
            </a:r>
            <a:r>
              <a:rPr lang="en-GB" dirty="0" err="1"/>
              <a:t>IoT</a:t>
            </a:r>
            <a:r>
              <a:rPr lang="en-GB" dirty="0"/>
              <a:t> UE </a:t>
            </a:r>
            <a:r>
              <a:rPr lang="en-GB" dirty="0" smtClean="0"/>
              <a:t>shall not </a:t>
            </a:r>
            <a:r>
              <a:rPr lang="en-GB" dirty="0"/>
              <a:t>expect NB-RS. </a:t>
            </a:r>
            <a:endParaRPr lang="en-GB" dirty="0"/>
          </a:p>
          <a:p>
            <a:r>
              <a:rPr lang="en-GB" dirty="0" smtClean="0"/>
              <a:t>In </a:t>
            </a:r>
            <a:r>
              <a:rPr lang="en-GB" dirty="0"/>
              <a:t>the </a:t>
            </a:r>
            <a:r>
              <a:rPr lang="en-GB" dirty="0" err="1"/>
              <a:t>subframes</a:t>
            </a:r>
            <a:r>
              <a:rPr lang="en-GB" dirty="0"/>
              <a:t> to carry NB-PSS and NB-SSS, </a:t>
            </a:r>
            <a:r>
              <a:rPr lang="en-GB" dirty="0" smtClean="0"/>
              <a:t>a </a:t>
            </a:r>
            <a:r>
              <a:rPr lang="en-GB" dirty="0"/>
              <a:t>NB-</a:t>
            </a:r>
            <a:r>
              <a:rPr lang="en-GB" dirty="0" err="1"/>
              <a:t>IoT</a:t>
            </a:r>
            <a:r>
              <a:rPr lang="en-GB" dirty="0"/>
              <a:t> UE </a:t>
            </a:r>
            <a:r>
              <a:rPr lang="en-GB" dirty="0" smtClean="0"/>
              <a:t>shall not </a:t>
            </a:r>
            <a:r>
              <a:rPr lang="en-GB" dirty="0"/>
              <a:t>expect NB-RS</a:t>
            </a:r>
            <a:r>
              <a:rPr lang="en-GB" dirty="0" smtClean="0"/>
              <a:t>.</a:t>
            </a:r>
          </a:p>
          <a:p>
            <a:r>
              <a:rPr lang="en-GB" dirty="0"/>
              <a:t>A UE without a valid configuration of the cell-specific valid DL </a:t>
            </a:r>
            <a:r>
              <a:rPr lang="en-GB" dirty="0" err="1"/>
              <a:t>subframes</a:t>
            </a:r>
            <a:r>
              <a:rPr lang="en-GB" dirty="0"/>
              <a:t> may assume NB-RS is transmitted in </a:t>
            </a:r>
            <a:r>
              <a:rPr lang="en-GB" dirty="0" err="1"/>
              <a:t>subframes</a:t>
            </a:r>
            <a:r>
              <a:rPr lang="en-GB" dirty="0"/>
              <a:t> #</a:t>
            </a:r>
            <a:r>
              <a:rPr lang="en-GB" dirty="0" smtClean="0"/>
              <a:t>0 and </a:t>
            </a:r>
            <a:r>
              <a:rPr lang="en-GB" dirty="0"/>
              <a:t>#4 </a:t>
            </a:r>
            <a:r>
              <a:rPr lang="en-GB" dirty="0" smtClean="0"/>
              <a:t>and in </a:t>
            </a:r>
            <a:r>
              <a:rPr lang="en-GB" dirty="0" err="1" smtClean="0"/>
              <a:t>subframe</a:t>
            </a:r>
            <a:r>
              <a:rPr lang="en-GB" dirty="0" smtClean="0"/>
              <a:t> </a:t>
            </a:r>
            <a:r>
              <a:rPr lang="en-GB" dirty="0"/>
              <a:t>#</a:t>
            </a:r>
            <a:r>
              <a:rPr lang="en-GB" dirty="0" smtClean="0"/>
              <a:t>9 if it does not contain NB-SSS.</a:t>
            </a:r>
            <a:endParaRPr lang="en-US" dirty="0"/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54194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</Words>
  <Application>Microsoft Office PowerPoint</Application>
  <PresentationFormat>Widescreen</PresentationFormat>
  <Paragraphs>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맑은 고딕</vt:lpstr>
      <vt:lpstr>Arial</vt:lpstr>
      <vt:lpstr>Calibri</vt:lpstr>
      <vt:lpstr>Calibri Light</vt:lpstr>
      <vt:lpstr>Office Theme</vt:lpstr>
      <vt:lpstr>WF on NB-RS</vt:lpstr>
      <vt:lpstr>Proposal 1: Presence of NB-RS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2016-02-16T16:14:46Z</dcterms:created>
  <dcterms:modified xsi:type="dcterms:W3CDTF">2016-03-22T16:13:37Z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312d923b-3538-45c3-9b16-b4fb900e9967</vt:lpwstr>
  </property>
  <property fmtid="{D5CDD505-2E9C-101B-9397-08002B2CF9AE}" pid="3" name="CTP_TimeStamp">
    <vt:lpwstr>2016-03-22 16:13:31Z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