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  <p:sldId id="27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85" d="100"/>
          <a:sy n="85" d="100"/>
        </p:scale>
        <p:origin x="37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TPSK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Samsung, Huawei,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Neul</a:t>
            </a:r>
            <a:r>
              <a:rPr lang="en-US" dirty="0" smtClean="0">
                <a:solidFill>
                  <a:schemeClr val="tx1"/>
                </a:solidFill>
              </a:rPr>
              <a:t>, Vodafone, CMCC, CATR, KDDI, China Unicom, China Telecom, </a:t>
            </a:r>
            <a:r>
              <a:rPr lang="en-US" dirty="0" err="1" smtClean="0">
                <a:solidFill>
                  <a:schemeClr val="tx1"/>
                </a:solidFill>
              </a:rPr>
              <a:t>Potevio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IITH,CEWiT</a:t>
            </a:r>
            <a:r>
              <a:rPr lang="en-US" dirty="0" smtClean="0">
                <a:solidFill>
                  <a:schemeClr val="tx1"/>
                </a:solidFill>
              </a:rPr>
              <a:t>,  </a:t>
            </a:r>
            <a:r>
              <a:rPr lang="en-US" dirty="0" smtClean="0">
                <a:solidFill>
                  <a:schemeClr val="tx1"/>
                </a:solidFill>
              </a:rPr>
              <a:t>Reliance-</a:t>
            </a:r>
            <a:r>
              <a:rPr lang="en-US" dirty="0" err="1" smtClean="0">
                <a:solidFill>
                  <a:schemeClr val="tx1"/>
                </a:solidFill>
              </a:rPr>
              <a:t>Jio</a:t>
            </a:r>
            <a:r>
              <a:rPr lang="en-US" dirty="0" smtClean="0">
                <a:solidFill>
                  <a:schemeClr val="tx1"/>
                </a:solidFill>
              </a:rPr>
              <a:t>, Intel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R1-161995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Ad Hoc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hangingPunct="0">
              <a:buNone/>
            </a:pPr>
            <a:r>
              <a:rPr lang="en-GB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Sophia </a:t>
            </a:r>
            <a:r>
              <a:rPr lang="en-GB" sz="1800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Antipolis</a:t>
            </a:r>
            <a:r>
              <a:rPr lang="en-GB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France, 22</a:t>
            </a:r>
            <a:r>
              <a:rPr lang="en-GB" sz="1800" baseline="30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nd</a:t>
            </a:r>
            <a:r>
              <a:rPr lang="en-GB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GB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– </a:t>
            </a:r>
            <a:r>
              <a:rPr lang="en-GB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24</a:t>
            </a:r>
            <a:r>
              <a:rPr lang="en-GB" sz="1800" baseline="300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</a:t>
            </a:r>
            <a:r>
              <a:rPr lang="en-GB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GB" sz="18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March </a:t>
            </a:r>
            <a:r>
              <a:rPr lang="en-GB" sz="1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2016 </a:t>
            </a:r>
            <a:endParaRPr lang="en-GB" sz="18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hangingPunct="0">
              <a:buNone/>
            </a:pPr>
            <a:r>
              <a:rPr lang="en-GB" sz="1800" b="1" dirty="0" smtClean="0"/>
              <a:t>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2.3.1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pPr marL="514350" lvl="1" indent="-457200">
              <a:buFont typeface="Arial" panose="020B0604020202020204" pitchFamily="34" charset="0"/>
              <a:buChar char="•"/>
            </a:pPr>
            <a:r>
              <a:rPr lang="en-US" altLang="zh-CN" sz="2600" dirty="0" smtClean="0"/>
              <a:t>TPSK modulation  has nearly 0 dB PAPR.</a:t>
            </a:r>
          </a:p>
          <a:p>
            <a:pPr marL="514350" lvl="1" indent="-457200">
              <a:buFont typeface="Arial" panose="020B0604020202020204" pitchFamily="34" charset="0"/>
              <a:buChar char="•"/>
            </a:pPr>
            <a:r>
              <a:rPr lang="en-US" altLang="zh-CN" sz="2600" dirty="0" smtClean="0"/>
              <a:t>For UEs that don’t support multi-tone transmissions, TPSK allows higher peak data rate and reduced power consumption and latency.</a:t>
            </a:r>
            <a:endParaRPr lang="en-US" altLang="zh-CN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r>
              <a:rPr lang="en-US" altLang="zh-CN" sz="2500" smtClean="0"/>
              <a:t>For UEs that don’t </a:t>
            </a:r>
            <a:r>
              <a:rPr lang="en-US" altLang="zh-CN" sz="2500" dirty="0" smtClean="0"/>
              <a:t>indicate the support of multi-tone transmissions, the following TPSK modulation formats are supported in the UL </a:t>
            </a:r>
          </a:p>
          <a:p>
            <a:pPr lvl="1"/>
            <a:r>
              <a:rPr lang="en-US" altLang="zh-CN" sz="2100" dirty="0" smtClean="0"/>
              <a:t>(2,4)-TPSK and (4,4)-TPSK with contiguous tone allocation as specified in Tables 2 and 3, respectively, in R1-161940.</a:t>
            </a:r>
          </a:p>
          <a:p>
            <a:pPr marL="457200" lvl="1" indent="0">
              <a:buNone/>
            </a:pPr>
            <a:endParaRPr lang="en-US" altLang="zh-CN" sz="22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208112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3857</TotalTime>
  <Words>129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ＭＳ Ｐゴシック</vt:lpstr>
      <vt:lpstr>宋体</vt:lpstr>
      <vt:lpstr>Arial</vt:lpstr>
      <vt:lpstr>Calibri</vt:lpstr>
      <vt:lpstr>Office Theme</vt:lpstr>
      <vt:lpstr>WF on TPSK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Wang, Xiaofeng</cp:lastModifiedBy>
  <cp:revision>251</cp:revision>
  <dcterms:created xsi:type="dcterms:W3CDTF">2015-04-22T00:12:23Z</dcterms:created>
  <dcterms:modified xsi:type="dcterms:W3CDTF">2016-03-22T16:53:43Z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(4)4Gr19O3uU0kSeMyZKHs5lcv7yqMOA+yrNnntBKx9fUHaAyD3Xf8aW6aPTcJcb/agfNqj+tNx
A069qdOtk7nZX5r4rRoUMpHDZ8G3LtBn9fMt0XbIWm/f0621uOqrTc1swmovd2W8FfXGHxeL
UUTyyAuUW8x2mAz8ZKz0QYPTXPv6qgvgsKGd5uQoJk0kZIlZCYmxqCXEkxPRTlIVbjeculyJ
V3evWoOkVUwgT5yTfn</vt:lpwstr>
  </property>
  <property fmtid="{D5CDD505-2E9C-101B-9397-08002B2CF9AE}" pid="4" name="_new_ms_pID_725431">
    <vt:lpwstr>jvOb068quxcQaQquGYbN6yNSI3OCTA9vbd9QpH2JGTKxc6XQjPTNUs
QfX7CoxlGAT35voEaUJS4z+GnkpkckONwsyqVj0H/wdsOC4VTarfNMEDG9lNdNzEI8bTDwLD
IqX5A5A55dA+P47fadua1hf0psMTLUFDj3L3XD5HNol97x2DVvR/EmBqB3DvWAZDkl9bBMbr
LP+FN3swIWBNGDVVAYqHuurfzK/bdA7TEz+p</vt:lpwstr>
  </property>
  <property fmtid="{D5CDD505-2E9C-101B-9397-08002B2CF9AE}" pid="5" name="_new_ms_pID_725432">
    <vt:lpwstr>GWe87SfluAJqYj2KVR2bPvD+F4as7s6M6ep0
HSXMRp/FTCkZ/Rzqp2CfJ0acbH2+srb3opotp4LbTax7J+hjXi6uWt6tA6Iycsap5INYEEY4
ZMLMb+kkya44QZaVnr+5GLQcz4BgOoo5lu9/zpMb8P346ousMmV10ogcjEO7JjprgbJBnwOQ
clYHGwl0AjzxJTHgLr2GpZm64M3HTmPI9kcCEzxGvFOSxfg+K16fEN</vt:lpwstr>
  </property>
  <property fmtid="{D5CDD505-2E9C-101B-9397-08002B2CF9AE}" pid="6" name="_new_ms_pID_725433">
    <vt:lpwstr>m2XTvzlfPap8jW36La
vV5Klw==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1453107448</vt:lpwstr>
  </property>
</Properties>
</file>