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0" r:id="rId5"/>
    <p:sldId id="379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yösti, Pekka" initials="P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86751" autoAdjust="0"/>
  </p:normalViewPr>
  <p:slideViewPr>
    <p:cSldViewPr snapToGrid="0">
      <p:cViewPr>
        <p:scale>
          <a:sx n="60" d="100"/>
          <a:sy n="60" d="100"/>
        </p:scale>
        <p:origin x="-1878" y="-16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79663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432445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 smtClean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map-based hybrid modeling methodology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GB" altLang="zh-CN" sz="2000" dirty="0" smtClean="0"/>
              <a:t>#AH Channel Model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61729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it-IT" altLang="zh-CN" sz="2400" dirty="0" smtClean="0">
                <a:latin typeface="Calibri" pitchFamily="34" charset="0"/>
              </a:rPr>
              <a:t>Ljubljana, Slovenia, 14</a:t>
            </a:r>
            <a:r>
              <a:rPr lang="it-IT" altLang="zh-CN" sz="2400" baseline="30000" dirty="0" smtClean="0">
                <a:latin typeface="Calibri" pitchFamily="34" charset="0"/>
              </a:rPr>
              <a:t>th</a:t>
            </a:r>
            <a:r>
              <a:rPr lang="it-IT" altLang="zh-CN" sz="2400" dirty="0" smtClean="0">
                <a:latin typeface="Calibri" pitchFamily="34" charset="0"/>
              </a:rPr>
              <a:t> – 16</a:t>
            </a:r>
            <a:r>
              <a:rPr lang="it-IT" altLang="zh-CN" sz="2400" baseline="30000" dirty="0" smtClean="0">
                <a:latin typeface="Calibri" pitchFamily="34" charset="0"/>
              </a:rPr>
              <a:t>th</a:t>
            </a:r>
            <a:r>
              <a:rPr lang="it-IT" altLang="zh-CN" sz="2400" dirty="0" smtClean="0">
                <a:latin typeface="Calibri" pitchFamily="34" charset="0"/>
              </a:rPr>
              <a:t> March, 2016</a:t>
            </a: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19207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4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Keysight, </a:t>
            </a:r>
            <a:r>
              <a:rPr lang="en-GB" altLang="it-IT" sz="2400" dirty="0" smtClean="0"/>
              <a:t>Telecom Italia, </a:t>
            </a:r>
            <a:r>
              <a:rPr lang="en-GB" altLang="it-IT" sz="2400" dirty="0" smtClean="0"/>
              <a:t>Spirent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8"/>
            <a:ext cx="8402638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“Investigation of detailed modelling including map based or hybrid or stochastic methodologies for some scenarios, e.g., open square, indoor, is recommended.” is now an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agreement  </a:t>
            </a:r>
            <a:endParaRPr lang="en-US" altLang="zh-CN" sz="21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In RAN1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AH meeting, joint contribution R1-161619 indicates the feasibility of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methodology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for map-based hybrid modeling. </a:t>
            </a:r>
            <a:endParaRPr lang="en-US" altLang="zh-CN" sz="2100" b="0" dirty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In RAN1 </a:t>
            </a:r>
            <a:r>
              <a:rPr lang="en-US" altLang="zh-CN" sz="2100" b="0" dirty="0" smtClean="0">
                <a:latin typeface="Times New Roman" pitchFamily="18" charset="0"/>
                <a:cs typeface="Times New Roman" pitchFamily="18" charset="0"/>
              </a:rPr>
              <a:t>CM </a:t>
            </a:r>
            <a:r>
              <a:rPr lang="en-US" altLang="zh-CN" sz="2100" b="0" dirty="0">
                <a:latin typeface="Times New Roman" pitchFamily="18" charset="0"/>
                <a:cs typeface="Times New Roman" pitchFamily="18" charset="0"/>
              </a:rPr>
              <a:t>meetings the discussions on methodologies have shown views on both stochastic-only methodology and map-based hybrid methodology:</a:t>
            </a:r>
          </a:p>
          <a:p>
            <a:pPr lvl="2" indent="-342900" algn="just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Stochastic-only modeling is a general tool but sometimes may be limited to inability to model certain key properties in specific deployment condition. </a:t>
            </a:r>
          </a:p>
          <a:p>
            <a:pPr lvl="2" indent="-342900" algn="r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Map-based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hybrid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modeling is accurate in respect to a given deployment map</a:t>
            </a:r>
            <a:r>
              <a:rPr lang="en-US" altLang="zh-CN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e.g.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in spatial consistency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but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there has been concerns on the complexity</a:t>
            </a: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buFont typeface="Arial" pitchFamily="34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RAN1 agrees on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map-based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hybrid channel model as an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alternative</a:t>
            </a:r>
            <a:r>
              <a:rPr lang="en-US" altLang="zh-CN" sz="24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channel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model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methodology </a:t>
            </a: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marL="795338" lvl="2" indent="-276225" algn="just" eaLnBrk="1" hangingPunct="1">
              <a:buFont typeface="Arial" pitchFamily="34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RAN1 discussion on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map-based hybrid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channel model methodology starts on RAN1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CM reflector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after RAN1 AH (channel modeling), with decision for modelling details to be made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RAN1 #84bis.  </a:t>
            </a:r>
            <a:endParaRPr lang="en-US" altLang="zh-CN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20233</TotalTime>
  <Words>194</Words>
  <Application>Microsoft Office PowerPoint</Application>
  <PresentationFormat>On-screen Show (4:3)</PresentationFormat>
  <Paragraphs>17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map-based hybrid modeling methodology</vt:lpstr>
      <vt:lpstr>Background</vt:lpstr>
      <vt:lpstr>Proposals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Aki Hekkala</cp:lastModifiedBy>
  <cp:revision>2215</cp:revision>
  <dcterms:created xsi:type="dcterms:W3CDTF">2007-12-19T20:51:45Z</dcterms:created>
  <dcterms:modified xsi:type="dcterms:W3CDTF">2016-03-16T08:00:19Z</dcterms:modified>
</cp:coreProperties>
</file>