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5"/>
  </p:notesMasterIdLst>
  <p:handoutMasterIdLst>
    <p:handoutMasterId r:id="rId6"/>
  </p:handoutMasterIdLst>
  <p:sldIdLst>
    <p:sldId id="420" r:id="rId3"/>
    <p:sldId id="421" r:id="rId4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600"/>
    <a:srgbClr val="68717A"/>
    <a:srgbClr val="124192"/>
    <a:srgbClr val="369A50"/>
    <a:srgbClr val="DAEFC3"/>
    <a:srgbClr val="000000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85021" autoAdjust="0"/>
  </p:normalViewPr>
  <p:slideViewPr>
    <p:cSldViewPr snapToGrid="0" snapToObjects="1">
      <p:cViewPr varScale="1">
        <p:scale>
          <a:sx n="84" d="100"/>
          <a:sy n="84" d="100"/>
        </p:scale>
        <p:origin x="81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48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8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51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7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958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814888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 userDrawn="1"/>
        </p:nvSpPr>
        <p:spPr>
          <a:xfrm>
            <a:off x="1716088" y="4745831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86313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29" name="Picture 5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10" r:id="rId3"/>
    <p:sldLayoutId id="2147483809" r:id="rId4"/>
    <p:sldLayoutId id="2147483811" r:id="rId5"/>
    <p:sldLayoutId id="2147483812" r:id="rId6"/>
    <p:sldLayoutId id="2147483813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471" y="240421"/>
            <a:ext cx="7986409" cy="4185664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3GPP </a:t>
            </a:r>
            <a:r>
              <a:rPr lang="en-GB" b="1" dirty="0"/>
              <a:t>TSG-RAN WG1 #AH Channel </a:t>
            </a:r>
            <a:r>
              <a:rPr lang="en-GB" b="1" dirty="0" smtClean="0"/>
              <a:t>Model				</a:t>
            </a:r>
            <a:r>
              <a:rPr lang="en-US" b="1" dirty="0"/>
              <a:t>	</a:t>
            </a:r>
            <a:r>
              <a:rPr lang="en-US" b="1" dirty="0" smtClean="0"/>
              <a:t>R1-161719</a:t>
            </a:r>
            <a:endParaRPr lang="en-US" dirty="0"/>
          </a:p>
          <a:p>
            <a:pPr algn="just"/>
            <a:r>
              <a:rPr lang="en-US" b="1" dirty="0"/>
              <a:t>Ljubljana, Slovenia, 14 – 16 March, 2016</a:t>
            </a:r>
            <a:endParaRPr lang="en-US" b="1" i="1" dirty="0"/>
          </a:p>
          <a:p>
            <a:pPr algn="just"/>
            <a:r>
              <a:rPr lang="en-US" b="1" dirty="0"/>
              <a:t> </a:t>
            </a:r>
            <a:endParaRPr lang="en-US" b="1" i="1" dirty="0"/>
          </a:p>
          <a:p>
            <a:pPr algn="just"/>
            <a:r>
              <a:rPr lang="en-US" b="1" dirty="0"/>
              <a:t>Source: </a:t>
            </a:r>
            <a:r>
              <a:rPr lang="en-GB" b="1" dirty="0"/>
              <a:t>Nokia Networks, Alcatel-Lucent Shanghai Bell, Alcatel-Lucent</a:t>
            </a:r>
            <a:endParaRPr lang="en-US" dirty="0"/>
          </a:p>
          <a:p>
            <a:pPr algn="just"/>
            <a:r>
              <a:rPr lang="en-US" b="1" dirty="0"/>
              <a:t>Title:	</a:t>
            </a:r>
            <a:r>
              <a:rPr lang="en-US" b="1" dirty="0" smtClean="0"/>
              <a:t>WF on coordinate system</a:t>
            </a:r>
            <a:endParaRPr lang="en-US" dirty="0"/>
          </a:p>
          <a:p>
            <a:pPr algn="just"/>
            <a:r>
              <a:rPr lang="en-US" b="1" dirty="0"/>
              <a:t>Agenda item:	    </a:t>
            </a:r>
            <a:r>
              <a:rPr lang="en-US" b="1" dirty="0" smtClean="0"/>
              <a:t>3</a:t>
            </a:r>
            <a:endParaRPr lang="en-US" dirty="0"/>
          </a:p>
          <a:p>
            <a:pPr algn="just"/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en-US" b="1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7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</a:p>
          <a:p>
            <a:pPr lvl="1"/>
            <a:r>
              <a:rPr lang="en-US" dirty="0" smtClean="0"/>
              <a:t>Reuse the coordinate system defined in 3D channel model from TR36.873</a:t>
            </a:r>
          </a:p>
          <a:p>
            <a:pPr lvl="1"/>
            <a:r>
              <a:rPr lang="en-US" dirty="0" smtClean="0"/>
              <a:t>Rapporteur will prepare corresponding text for updating TR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/>
              <a:t>C</a:t>
            </a:r>
            <a:r>
              <a:rPr lang="en-US" dirty="0" smtClean="0"/>
              <a:t>oordinate </a:t>
            </a:r>
            <a:r>
              <a:rPr lang="en-US" dirty="0"/>
              <a:t>S</a:t>
            </a:r>
            <a:r>
              <a:rPr lang="en-US" dirty="0" smtClean="0"/>
              <a:t>ystem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3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00" dirty="0">
            <a:solidFill>
              <a:schemeClr val="bg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33</Words>
  <Application>Microsoft Office PowerPoint</Application>
  <PresentationFormat>On-screen Show (16:9)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Nokia Master White Background</vt:lpstr>
      <vt:lpstr>Nokia Master Blue Background</vt:lpstr>
      <vt:lpstr>PowerPoint Presentation</vt:lpstr>
      <vt:lpstr>WF on Coordinate System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2016-03-14T07:51:22Z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