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86F8-EC14-4E3D-9B28-B693B6A30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9C698-023F-4DF7-BECC-B8E7B5014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5CA96-355D-4FBB-A458-3AC48C7C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5C03-0855-40B0-918F-11F6660F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4760-5901-4395-8C58-A3B718D6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C902-C565-44D6-A795-C18D17F9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47E6D-F0AA-4956-8BDE-29A8BAF73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88B1E-378F-4837-80B3-99ED676B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22A88-CB2C-40CA-9B70-234DAE34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6C330-6E96-4ACD-BCDC-FD3A1B46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9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B4529-BCC6-4783-9793-C8B25BB1F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025A6-DD0C-4124-93D2-A5E2C4F0E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0C1ED-F879-4DD7-AFB6-C2249E0E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812CE-A8A6-4EA5-8373-CE3D5B0C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87CEE-1F95-4948-BF44-EBF13C04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2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AC2E-9427-4722-B80D-FEC9B688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9E7E-F02C-4081-93CA-3874D0E18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A42E0-05F2-472C-AD5F-4848D7A9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3D8A5-5E94-438D-97F7-329CD934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52435-C5AC-464B-9CFD-734DA86F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A6497-5660-480B-A122-FFFD5C78D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D1849-C679-4675-A133-B5E5447D6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27819-3980-49C8-BBC4-41A645D8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1CD2-11CF-4A6E-A7FF-9F62C9D8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3327-05BC-4BEC-BDF5-634C1AD6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1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3CA08-1DF3-4C71-848B-C777F2FF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58554-C32B-4E96-8B3B-9922F03D7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A3E38-3295-4414-836D-9604841D8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DEA07-2003-4EA2-9149-A0B12DAA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433E3-0DFE-4F87-B809-4767BDCD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CB7A2-2B36-49B8-843A-8F6815DD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4030-A71B-4CCC-AC9F-7FCA5B3D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0E3A-32BC-4F9A-9F4D-442BD019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E9982-CB66-4FBB-94DA-BDAB25B3F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36329-D987-466F-85A1-48A65C8B0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538FC7-9BE2-4DEF-AE97-2AE9A9071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FA1B7-645F-417D-A3EB-A5B8FB31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2CE55C-8F9D-4373-BD2B-8D27CD4B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71869-721C-4894-9F22-8A0E7537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3C4A-5466-45CE-9FEC-DE56AC33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6623C-1FED-481C-9EB0-89CD9E94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863F7-148E-400C-9D49-9A44D159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FEE1E-5C79-4303-A21A-628DBB97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C1BAF-19FE-44B3-A1AB-E191838C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67214-63BF-416A-B8AF-895BEDAB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3B1CF-D773-4652-8829-6D3A205B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525E-24B4-4758-80A2-453A8D34A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DCCF-C96E-4504-871C-E59B2F834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EEAD3-720F-44A0-9185-A0042FE02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12A43-7BDE-4253-A1FB-07D0F029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A50B5-E847-40D6-857C-15C05330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D12F2-62CC-45D1-81D6-6E7E34EC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F1F6-5E0C-4A80-9FBE-7855A83A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668760-500A-45E7-9D4E-1E88CFE18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004F5-0A6D-4B78-8213-F240BFDF0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C5BB2-6270-41B7-83D7-5EB80207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B141B-DBD0-4058-AD96-809263BF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0B46D-2D5A-47DD-ADFC-9DF06227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1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DA0C5-D4BB-49C7-83E3-C6B91A3A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B6EAC-C614-45C2-AA7B-5530538B8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E2606-08DB-4ED0-A09F-0784A815D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AE9D-C302-4ED8-9B12-123C48B9698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15A0-1AF3-4213-9EC1-79CF872B3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ED0D-47CD-457B-8528-113F1714B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7DBE-420D-4BFD-A517-673FAD22F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905B-AF95-4071-BE3E-F1C139445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UUAA/C2 Authorization in EPS by using protocol configuration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97EA8-F372-470E-B321-B44AE6F99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Roozbeh Atarius</a:t>
            </a:r>
          </a:p>
          <a:p>
            <a:r>
              <a:rPr lang="en-US" dirty="0"/>
              <a:t>Lenovo, Motorola Mobility</a:t>
            </a:r>
          </a:p>
          <a:p>
            <a:r>
              <a:rPr lang="en-US" dirty="0"/>
              <a:t>ratarius@motorola.com</a:t>
            </a:r>
          </a:p>
        </p:txBody>
      </p:sp>
    </p:spTree>
    <p:extLst>
      <p:ext uri="{BB962C8B-B14F-4D97-AF65-F5344CB8AC3E}">
        <p14:creationId xmlns:p14="http://schemas.microsoft.com/office/powerpoint/2010/main" val="20980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97CFDAD-F21C-4EF2-9680-225416B85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930774E-4FE6-4494-8FBB-E011D3170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41959"/>
              </p:ext>
            </p:extLst>
          </p:nvPr>
        </p:nvGraphicFramePr>
        <p:xfrm>
          <a:off x="149475" y="0"/>
          <a:ext cx="4671476" cy="673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797424" imgH="8358000" progId="Word.Picture.8">
                  <p:embed/>
                </p:oleObj>
              </mc:Choice>
              <mc:Fallback>
                <p:oleObj name="Picture" r:id="rId2" imgW="5797424" imgH="83580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75" y="0"/>
                        <a:ext cx="4671476" cy="6739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8054081B-28E0-4C83-9A14-A753A19BA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70" y="118267"/>
            <a:ext cx="16221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5.3.2.1-1: Attach procedure – TS 23.401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C1DE76-2C9D-4530-9BB8-A0450F639C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36355"/>
            <a:ext cx="6069330" cy="4030980"/>
          </a:xfrm>
          <a:prstGeom prst="rect">
            <a:avLst/>
          </a:prstGeo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6EB9A879-854A-4B66-AC4B-98A67A271A8A}"/>
              </a:ext>
            </a:extLst>
          </p:cNvPr>
          <p:cNvSpPr/>
          <p:nvPr/>
        </p:nvSpPr>
        <p:spPr>
          <a:xfrm flipV="1">
            <a:off x="4888523" y="118267"/>
            <a:ext cx="804496" cy="294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8627D24-4205-4490-B4BA-05C770D4F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242" y="356422"/>
            <a:ext cx="16221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5.3.2.1-1: Attach procedure – simplified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7E56F4C-6B83-4801-9066-48A75BCBCA25}"/>
              </a:ext>
            </a:extLst>
          </p:cNvPr>
          <p:cNvSpPr/>
          <p:nvPr/>
        </p:nvSpPr>
        <p:spPr>
          <a:xfrm>
            <a:off x="8756571" y="804496"/>
            <a:ext cx="277525" cy="575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7BD4-81A4-4FC3-98AF-8455FE25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 procedure with </a:t>
            </a:r>
            <a:r>
              <a:rPr lang="en-US" dirty="0" err="1"/>
              <a:t>ePCO</a:t>
            </a:r>
            <a:r>
              <a:rPr lang="en-US" dirty="0"/>
              <a:t>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6228B-FD0D-499E-B54E-C855EC523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Proposal:</a:t>
            </a:r>
          </a:p>
          <a:p>
            <a:pPr lvl="1"/>
            <a:r>
              <a:rPr lang="en-US" dirty="0"/>
              <a:t>Attach Request (PDN CONNECTIVITY REQUEST message [PCO])</a:t>
            </a:r>
          </a:p>
          <a:p>
            <a:pPr lvl="1"/>
            <a:r>
              <a:rPr lang="en-US" dirty="0"/>
              <a:t>Attach Response (ACTIVATE DEFAULT EPS BEARER CONTEXT REQUEST message [</a:t>
            </a:r>
            <a:r>
              <a:rPr lang="en-US" dirty="0" err="1"/>
              <a:t>ePCO</a:t>
            </a:r>
            <a:r>
              <a:rPr lang="en-US" dirty="0"/>
              <a:t> support])</a:t>
            </a:r>
          </a:p>
          <a:p>
            <a:pPr lvl="1"/>
            <a:r>
              <a:rPr lang="en-US" dirty="0"/>
              <a:t>Attach complete (ACTIVATE DEFAULT EPS BEARER CONTEXT ACCEPT message [</a:t>
            </a:r>
            <a:r>
              <a:rPr lang="en-US" dirty="0" err="1"/>
              <a:t>ePCO</a:t>
            </a:r>
            <a:r>
              <a:rPr lang="en-US" dirty="0"/>
              <a:t>])</a:t>
            </a:r>
          </a:p>
          <a:p>
            <a:r>
              <a:rPr lang="en-US" dirty="0"/>
              <a:t>The proposal to the meeting has been that Modify Bearer Request message convey </a:t>
            </a:r>
            <a:r>
              <a:rPr lang="en-US" dirty="0" err="1"/>
              <a:t>ePCO</a:t>
            </a:r>
            <a:r>
              <a:rPr lang="en-US" dirty="0"/>
              <a:t> from ACTIVATE DEFAULT EPS BEARER CONTEXT ACCEPT message from MME via SGW to PGW-C+SMF.</a:t>
            </a:r>
          </a:p>
          <a:p>
            <a:pPr lvl="1"/>
            <a:r>
              <a:rPr lang="en-US" dirty="0"/>
              <a:t>Modify Bearer Request message does not have PCO/</a:t>
            </a:r>
            <a:r>
              <a:rPr lang="en-US" dirty="0" err="1"/>
              <a:t>ePCO</a:t>
            </a:r>
            <a:r>
              <a:rPr lang="en-US" dirty="0"/>
              <a:t> capability according to TS 29.274.</a:t>
            </a:r>
          </a:p>
        </p:txBody>
      </p:sp>
    </p:spTree>
    <p:extLst>
      <p:ext uri="{BB962C8B-B14F-4D97-AF65-F5344CB8AC3E}">
        <p14:creationId xmlns:p14="http://schemas.microsoft.com/office/powerpoint/2010/main" val="30473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CADD-2520-4C68-8DB2-91A534076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545"/>
            <a:ext cx="10515600" cy="852610"/>
          </a:xfrm>
        </p:spPr>
        <p:txBody>
          <a:bodyPr/>
          <a:lstStyle/>
          <a:p>
            <a:r>
              <a:rPr lang="en-US" dirty="0"/>
              <a:t>Solution 1 – </a:t>
            </a:r>
            <a:r>
              <a:rPr lang="en-US" dirty="0" err="1"/>
              <a:t>ePCO</a:t>
            </a:r>
            <a:r>
              <a:rPr lang="en-US" dirty="0"/>
              <a:t>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8B951-ABBA-491E-879D-00241E47E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81" y="1150207"/>
            <a:ext cx="10515600" cy="58045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assumption is currently very close to what we do, except we check by sending PCO.</a:t>
            </a:r>
          </a:p>
          <a:p>
            <a:r>
              <a:rPr lang="en-US" dirty="0"/>
              <a:t>MME support </a:t>
            </a:r>
            <a:r>
              <a:rPr lang="en-US" dirty="0" err="1"/>
              <a:t>ePCO</a:t>
            </a:r>
            <a:r>
              <a:rPr lang="en-US" dirty="0"/>
              <a:t>, the MME chooses:</a:t>
            </a:r>
          </a:p>
          <a:p>
            <a:pPr lvl="1"/>
            <a:r>
              <a:rPr lang="en-US" dirty="0"/>
              <a:t>SGW due to network topology, load balancing, non-IP, ethernet capability, if supported UE assisted dedicated core network(DCN).  </a:t>
            </a:r>
          </a:p>
          <a:p>
            <a:pPr lvl="2"/>
            <a:r>
              <a:rPr lang="en-US" dirty="0"/>
              <a:t>There is no SA2 requirement for </a:t>
            </a:r>
            <a:r>
              <a:rPr lang="en-US" dirty="0" err="1"/>
              <a:t>ePCO</a:t>
            </a:r>
            <a:r>
              <a:rPr lang="en-US" dirty="0"/>
              <a:t> support, however </a:t>
            </a:r>
            <a:r>
              <a:rPr lang="en-US" dirty="0">
                <a:solidFill>
                  <a:srgbClr val="FF0000"/>
                </a:solidFill>
              </a:rPr>
              <a:t>if SGW supports inter system change with 5GS</a:t>
            </a:r>
            <a:r>
              <a:rPr lang="en-US" dirty="0"/>
              <a:t>, it will support </a:t>
            </a:r>
            <a:r>
              <a:rPr lang="en-US" dirty="0" err="1"/>
              <a:t>ePCO</a:t>
            </a:r>
            <a:r>
              <a:rPr lang="en-US" dirty="0"/>
              <a:t>.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 could not locate any such req. for MME/SGW and this may result in a change of MME to look for such capability but since it is not for UAS, then may be OK, however rel-17 will be first release, thus no legacy network and against SA2 requirement. Requirement for mobility and thus to find MME and SGW with this capability must also be added.</a:t>
            </a:r>
          </a:p>
          <a:p>
            <a:pPr lvl="2"/>
            <a:r>
              <a:rPr lang="en-US" dirty="0"/>
              <a:t>If SGW does not support </a:t>
            </a:r>
            <a:r>
              <a:rPr lang="en-US" dirty="0" err="1"/>
              <a:t>ePCO</a:t>
            </a:r>
            <a:r>
              <a:rPr lang="en-US" dirty="0"/>
              <a:t>, the </a:t>
            </a:r>
            <a:r>
              <a:rPr lang="en-US" dirty="0" err="1"/>
              <a:t>ePCO</a:t>
            </a:r>
            <a:r>
              <a:rPr lang="en-US" dirty="0"/>
              <a:t> IE is dropped from passing along in create session request message. </a:t>
            </a:r>
          </a:p>
          <a:p>
            <a:pPr lvl="1"/>
            <a:r>
              <a:rPr lang="en-US" dirty="0"/>
              <a:t>PGW due to UE’s subscribed APN or e.g. UE assisted DCN locates the PWG-C+SMF which supports inter system change with 5GS and always support </a:t>
            </a:r>
            <a:r>
              <a:rPr lang="en-US" dirty="0" err="1"/>
              <a:t>ePCO</a:t>
            </a:r>
            <a:r>
              <a:rPr lang="en-US" dirty="0"/>
              <a:t>.</a:t>
            </a:r>
          </a:p>
          <a:p>
            <a:r>
              <a:rPr lang="en-US" dirty="0"/>
              <a:t>MME does not support </a:t>
            </a:r>
            <a:r>
              <a:rPr lang="en-US" dirty="0" err="1"/>
              <a:t>ePCO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ePCO</a:t>
            </a:r>
            <a:r>
              <a:rPr lang="en-US" dirty="0"/>
              <a:t> IE is dropped by the MME when populating create session message towards SGW and PGW-C+SMF.</a:t>
            </a:r>
          </a:p>
          <a:p>
            <a:pPr lvl="1"/>
            <a:r>
              <a:rPr lang="en-US" dirty="0"/>
              <a:t>PGW-C+SMF may register the UE as a regular UE as a result even if it may realize the UE capability due to its subscription.</a:t>
            </a:r>
          </a:p>
          <a:p>
            <a:pPr lvl="1"/>
            <a:r>
              <a:rPr lang="en-US" dirty="0"/>
              <a:t>The UE receives PCO support indicator back from the network, and thus should consider the network is not supporting UAS services.</a:t>
            </a:r>
          </a:p>
        </p:txBody>
      </p:sp>
    </p:spTree>
    <p:extLst>
      <p:ext uri="{BB962C8B-B14F-4D97-AF65-F5344CB8AC3E}">
        <p14:creationId xmlns:p14="http://schemas.microsoft.com/office/powerpoint/2010/main" val="321326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CADD-2520-4C68-8DB2-91A534076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715"/>
            <a:ext cx="10515600" cy="826232"/>
          </a:xfrm>
        </p:spPr>
        <p:txBody>
          <a:bodyPr/>
          <a:lstStyle/>
          <a:p>
            <a:r>
              <a:rPr lang="en-US" dirty="0"/>
              <a:t>Solution 1 – </a:t>
            </a:r>
            <a:r>
              <a:rPr lang="en-US" dirty="0" err="1"/>
              <a:t>ePCO</a:t>
            </a:r>
            <a:r>
              <a:rPr lang="en-US" dirty="0"/>
              <a:t>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8B951-ABBA-491E-879D-00241E47E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947"/>
            <a:ext cx="10515600" cy="5816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Messages up to 65 K can be transmitted.</a:t>
            </a:r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pPr lvl="1"/>
            <a:r>
              <a:rPr lang="en-US" dirty="0"/>
              <a:t>Only those network (MME, SGW) with inter system 5GS exchange capability which also have </a:t>
            </a:r>
            <a:r>
              <a:rPr lang="en-US" dirty="0" err="1"/>
              <a:t>ePCO</a:t>
            </a:r>
            <a:r>
              <a:rPr lang="en-US" dirty="0"/>
              <a:t> capability supports the UAS services. Thus rel-17 onwards and no legacy network.</a:t>
            </a:r>
          </a:p>
          <a:p>
            <a:pPr lvl="1"/>
            <a:r>
              <a:rPr lang="en-US" dirty="0"/>
              <a:t>This is not clear how MME should locate another MME or SGW should locate another SGW without breaking “no MME/SGW impact” requirement. If support for intersystem 5GS change is required, then only a selected EPC can comply. </a:t>
            </a:r>
          </a:p>
          <a:p>
            <a:pPr lvl="2"/>
            <a:r>
              <a:rPr lang="en-US" dirty="0"/>
              <a:t>If due to mobility MME and/or SGW change, the new MME and SGW must support </a:t>
            </a:r>
            <a:r>
              <a:rPr lang="en-US" dirty="0" err="1"/>
              <a:t>ePCO</a:t>
            </a:r>
            <a:r>
              <a:rPr lang="en-US" dirty="0"/>
              <a:t> since re-UUAA can be performed by the network. If the </a:t>
            </a:r>
            <a:r>
              <a:rPr lang="en-US" dirty="0" err="1"/>
              <a:t>ePCO</a:t>
            </a:r>
            <a:r>
              <a:rPr lang="en-US" dirty="0"/>
              <a:t> network support ceases, the PGW-C+SMF must release the UE.</a:t>
            </a:r>
          </a:p>
          <a:p>
            <a:pPr lvl="1"/>
            <a:r>
              <a:rPr lang="en-US" dirty="0"/>
              <a:t>PGW-C+SMF behavior needs to be defined if a UAV UE preforms a regular registration.</a:t>
            </a:r>
          </a:p>
          <a:p>
            <a:pPr lvl="1"/>
            <a:r>
              <a:rPr lang="en-US" dirty="0"/>
              <a:t>Even if </a:t>
            </a:r>
            <a:r>
              <a:rPr lang="en-US" dirty="0" err="1"/>
              <a:t>ePCO</a:t>
            </a:r>
            <a:r>
              <a:rPr lang="en-US" dirty="0"/>
              <a:t> is used, it is not clear that data is less than 65K, especially if the UE transmit data for both UUAA and C2 pairing authorization.</a:t>
            </a:r>
          </a:p>
        </p:txBody>
      </p:sp>
    </p:spTree>
    <p:extLst>
      <p:ext uri="{BB962C8B-B14F-4D97-AF65-F5344CB8AC3E}">
        <p14:creationId xmlns:p14="http://schemas.microsoft.com/office/powerpoint/2010/main" val="10653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37BD4-81A4-4FC3-98AF-8455FE25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Solution 2– </a:t>
            </a:r>
            <a:br>
              <a:rPr lang="en-US" sz="4800" dirty="0"/>
            </a:br>
            <a:r>
              <a:rPr lang="en-US" sz="2400" dirty="0"/>
              <a:t>UUAA data transmission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6228B-FD0D-499E-B54E-C855EC523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500" dirty="0"/>
              <a:t>Follow the same procedure as for e.g. </a:t>
            </a:r>
          </a:p>
          <a:p>
            <a:pPr lvl="1"/>
            <a:r>
              <a:rPr lang="en-US" sz="1500" dirty="0"/>
              <a:t>bearer resource allocation or </a:t>
            </a:r>
          </a:p>
          <a:p>
            <a:pPr lvl="1"/>
            <a:r>
              <a:rPr lang="en-US" sz="1500" dirty="0"/>
              <a:t>bearer resource modification</a:t>
            </a:r>
          </a:p>
          <a:p>
            <a:pPr marL="0" indent="0">
              <a:buNone/>
            </a:pPr>
            <a:r>
              <a:rPr lang="en-US" sz="1500" dirty="0"/>
              <a:t>to trigger </a:t>
            </a:r>
          </a:p>
          <a:p>
            <a:pPr lvl="1"/>
            <a:r>
              <a:rPr lang="en-US" sz="1500" dirty="0"/>
              <a:t>Modify Bearer Command form MME to PGW-C + SMF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0E4937-4041-46E6-9F8B-E2CBEB756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" y="2313172"/>
            <a:ext cx="10917936" cy="391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7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46B882-7D08-4983-9277-5B574656A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405" y="405353"/>
            <a:ext cx="8579276" cy="592474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9310582-E8F5-4327-AC73-7C2CF6810EC4}"/>
              </a:ext>
            </a:extLst>
          </p:cNvPr>
          <p:cNvSpPr txBox="1">
            <a:spLocks/>
          </p:cNvSpPr>
          <p:nvPr/>
        </p:nvSpPr>
        <p:spPr>
          <a:xfrm>
            <a:off x="46247" y="371036"/>
            <a:ext cx="3356376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Solution 2– </a:t>
            </a:r>
            <a:br>
              <a:rPr lang="en-US" sz="4800" dirty="0"/>
            </a:br>
            <a:r>
              <a:rPr lang="en-US" sz="2400" dirty="0"/>
              <a:t>UUAA result transmission</a:t>
            </a:r>
          </a:p>
        </p:txBody>
      </p:sp>
    </p:spTree>
    <p:extLst>
      <p:ext uri="{BB962C8B-B14F-4D97-AF65-F5344CB8AC3E}">
        <p14:creationId xmlns:p14="http://schemas.microsoft.com/office/powerpoint/2010/main" val="85459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199A1-2EA2-4106-9D3A-258452DE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4481-04CF-440E-9A0F-1FCA48B0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Even PCO can be used thus the pre-release 13 MME and SGW will also work Or even newer ones which did not implement </a:t>
            </a:r>
            <a:r>
              <a:rPr lang="en-US" dirty="0" err="1"/>
              <a:t>ePCO</a:t>
            </a:r>
            <a:r>
              <a:rPr lang="en-US" dirty="0"/>
              <a:t>. What needs to be done is to send repetitively parts of the UUAA data on slide 4 and to receive repetitively parts o </a:t>
            </a:r>
            <a:r>
              <a:rPr lang="en-US" dirty="0" err="1"/>
              <a:t>fthe</a:t>
            </a:r>
            <a:r>
              <a:rPr lang="en-US" dirty="0"/>
              <a:t> UUAA results.</a:t>
            </a:r>
          </a:p>
          <a:p>
            <a:pPr lvl="1"/>
            <a:r>
              <a:rPr lang="en-US" dirty="0"/>
              <a:t>Any size of message can be transferred since even if the messages are larger than 65K and </a:t>
            </a:r>
            <a:r>
              <a:rPr lang="en-US" dirty="0" err="1"/>
              <a:t>ePCO</a:t>
            </a:r>
            <a:r>
              <a:rPr lang="en-US" dirty="0"/>
              <a:t> is supported.</a:t>
            </a:r>
          </a:p>
          <a:p>
            <a:pPr lvl="1"/>
            <a:r>
              <a:rPr lang="en-US" dirty="0"/>
              <a:t>SA2 requirement that MME does not have to be updated is fully upfilled. </a:t>
            </a:r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pPr lvl="1"/>
            <a:r>
              <a:rPr lang="en-US" dirty="0"/>
              <a:t>New procedure needs to be defined for</a:t>
            </a:r>
          </a:p>
          <a:p>
            <a:pPr lvl="2"/>
            <a:r>
              <a:rPr lang="en-US" dirty="0"/>
              <a:t>bearer modification concept for UUAA data and C2 authorization data transmission by PCO/</a:t>
            </a:r>
            <a:r>
              <a:rPr lang="en-US" dirty="0" err="1"/>
              <a:t>ePCO</a:t>
            </a:r>
            <a:r>
              <a:rPr lang="en-US" dirty="0"/>
              <a:t> in TS 24.301.</a:t>
            </a:r>
          </a:p>
          <a:p>
            <a:pPr lvl="2"/>
            <a:r>
              <a:rPr lang="en-US" dirty="0"/>
              <a:t>update bearer request concept for UUAA and C2 Authorization results transmission by PCO/</a:t>
            </a:r>
            <a:r>
              <a:rPr lang="en-US" dirty="0" err="1"/>
              <a:t>ePCO</a:t>
            </a:r>
            <a:r>
              <a:rPr lang="en-US" dirty="0"/>
              <a:t> in TS 29.274.</a:t>
            </a:r>
          </a:p>
        </p:txBody>
      </p:sp>
    </p:spTree>
    <p:extLst>
      <p:ext uri="{BB962C8B-B14F-4D97-AF65-F5344CB8AC3E}">
        <p14:creationId xmlns:p14="http://schemas.microsoft.com/office/powerpoint/2010/main" val="69514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774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Picture</vt:lpstr>
      <vt:lpstr>UUAA/C2 Authorization in EPS by using protocol configuration options</vt:lpstr>
      <vt:lpstr>PowerPoint Presentation</vt:lpstr>
      <vt:lpstr>Attach procedure with ePCO checking</vt:lpstr>
      <vt:lpstr>Solution 1 – ePCO Only</vt:lpstr>
      <vt:lpstr>Solution 1 – ePCO only</vt:lpstr>
      <vt:lpstr>Solution 2–  UUAA data transmission</vt:lpstr>
      <vt:lpstr>PowerPoint Presentation</vt:lpstr>
      <vt:lpstr>Solution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Motorola Mobility-V17</dc:creator>
  <cp:lastModifiedBy>Motorola Mobility-V17</cp:lastModifiedBy>
  <cp:revision>26</cp:revision>
  <dcterms:created xsi:type="dcterms:W3CDTF">2021-10-25T20:33:39Z</dcterms:created>
  <dcterms:modified xsi:type="dcterms:W3CDTF">2021-10-26T13:44:16Z</dcterms:modified>
</cp:coreProperties>
</file>