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7" r:id="rId9"/>
    <p:sldId id="7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59" d="100"/>
          <a:sy n="59" d="100"/>
        </p:scale>
        <p:origin x="108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42E25F8D-8E82-427C-8166-6A848B808FF4}"/>
    <pc:docChg chg="custSel modSld modMainMaster">
      <pc:chgData name="Chandramouli, Devaki (Nokia - US/Dallas)" userId="ebf2a9f8-651b-4485-926f-9d93c0eafbc5" providerId="ADAL" clId="{42E25F8D-8E82-427C-8166-6A848B808FF4}" dt="2020-02-18T19:34:49.286" v="57" actId="20577"/>
      <pc:docMkLst>
        <pc:docMk/>
      </pc:docMkLst>
      <pc:sldChg chg="modSp">
        <pc:chgData name="Chandramouli, Devaki (Nokia - US/Dallas)" userId="ebf2a9f8-651b-4485-926f-9d93c0eafbc5" providerId="ADAL" clId="{42E25F8D-8E82-427C-8166-6A848B808FF4}" dt="2020-02-15T00:03:16.407" v="2" actId="20577"/>
        <pc:sldMkLst>
          <pc:docMk/>
          <pc:sldMk cId="445503934" sldId="789"/>
        </pc:sldMkLst>
        <pc:spChg chg="mod">
          <ac:chgData name="Chandramouli, Devaki (Nokia - US/Dallas)" userId="ebf2a9f8-651b-4485-926f-9d93c0eafbc5" providerId="ADAL" clId="{42E25F8D-8E82-427C-8166-6A848B808FF4}" dt="2020-02-15T00:03:16.407" v="2" actId="20577"/>
          <ac:spMkLst>
            <pc:docMk/>
            <pc:sldMk cId="445503934" sldId="789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42E25F8D-8E82-427C-8166-6A848B808FF4}" dt="2020-02-11T13:43:48.780" v="0" actId="6549"/>
          <ac:spMkLst>
            <pc:docMk/>
            <pc:sldMk cId="445503934" sldId="789"/>
            <ac:spMk id="29716" creationId="{00000000-0000-0000-0000-000000000000}"/>
          </ac:spMkLst>
        </pc:spChg>
      </pc:sldChg>
      <pc:sldMasterChg chg="modSldLayout">
        <pc:chgData name="Chandramouli, Devaki (Nokia - US/Dallas)" userId="ebf2a9f8-651b-4485-926f-9d93c0eafbc5" providerId="ADAL" clId="{42E25F8D-8E82-427C-8166-6A848B808FF4}" dt="2020-02-18T19:34:49.286" v="57" actId="20577"/>
        <pc:sldMasterMkLst>
          <pc:docMk/>
          <pc:sldMasterMk cId="0" sldId="2147483729"/>
        </pc:sldMasterMkLst>
        <pc:sldLayoutChg chg="modSp">
          <pc:chgData name="Chandramouli, Devaki (Nokia - US/Dallas)" userId="ebf2a9f8-651b-4485-926f-9d93c0eafbc5" providerId="ADAL" clId="{42E25F8D-8E82-427C-8166-6A848B808FF4}" dt="2020-02-18T19:34:49.286" v="5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42E25F8D-8E82-427C-8166-6A848B808FF4}" dt="2020-02-18T19:34:49.286" v="57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42E25F8D-8E82-427C-8166-6A848B808FF4}" dt="2020-02-18T19:34:05.886" v="1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2/18/2020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2/18/2020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0706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WG2#137E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24 – 27,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S2-2002278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WG2#xx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831420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X% &gt; X+%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Mar/Jun,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SP-xxxxxx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 Agreed 5 new solutions and 1 new Key issue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Coordination with RAN is needed on survival time.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Coordination needed on other </a:t>
            </a:r>
            <a:r>
              <a:rPr lang="en-US" sz="1200" dirty="0" err="1"/>
              <a:t>Kis</a:t>
            </a:r>
            <a:r>
              <a:rPr lang="en-US" sz="1200" dirty="0"/>
              <a:t> depend on solutions concluded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/>
              <a:t>Progress </a:t>
            </a:r>
            <a:r>
              <a:rPr lang="de-DE" sz="1200" dirty="0" err="1"/>
              <a:t>solutions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</a:t>
            </a:r>
            <a:r>
              <a:rPr lang="de-DE" sz="1200" dirty="0" err="1"/>
              <a:t>resolving</a:t>
            </a:r>
            <a:r>
              <a:rPr lang="de-DE" sz="1200" dirty="0"/>
              <a:t> </a:t>
            </a:r>
            <a:r>
              <a:rPr lang="de-DE" sz="1200" dirty="0" err="1"/>
              <a:t>Ens</a:t>
            </a:r>
            <a:r>
              <a:rPr 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Work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identification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of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commonalities</a:t>
            </a:r>
            <a:r>
              <a:rPr lang="de-DE" altLang="de-DE" sz="1200" b="1" dirty="0"/>
              <a:t>, </a:t>
            </a:r>
            <a:r>
              <a:rPr lang="de-DE" altLang="de-DE" sz="1200" b="1" dirty="0" err="1"/>
              <a:t>differences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and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way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forward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conclusion</a:t>
            </a:r>
            <a:r>
              <a:rPr lang="de-DE" altLang="de-DE" sz="1200" b="1" dirty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9727BA0-A275-44CB-B6B7-67381BD1D90D}"/>
              </a:ext>
            </a:extLst>
          </p:cNvPr>
          <p:cNvSpPr/>
          <p:nvPr/>
        </p:nvSpPr>
        <p:spPr bwMode="auto">
          <a:xfrm rot="19584885">
            <a:off x="2057401" y="4062210"/>
            <a:ext cx="5205046" cy="42203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 be updated after SA2#137 meeting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996871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40%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SP-xxxxxx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FS_IIoT</a:t>
            </a:r>
            <a:r>
              <a:rPr lang="de-DE" altLang="de-DE" sz="1200" b="1" dirty="0"/>
              <a:t>  TR 23.700-20 v0.2.0 </a:t>
            </a:r>
            <a:r>
              <a:rPr lang="de-DE" altLang="de-DE" sz="1200" b="1" dirty="0" err="1"/>
              <a:t>is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available</a:t>
            </a:r>
            <a:r>
              <a:rPr lang="de-DE" altLang="de-DE" sz="1200" b="1" dirty="0"/>
              <a:t> </a:t>
            </a:r>
            <a:r>
              <a:rPr lang="de-DE" altLang="de-DE" sz="1200" b="1" dirty="0" err="1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r>
              <a:rPr lang="de-DE" altLang="de-DE" sz="1200" b="1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Total TUs requested for Study Phase in 2020 </a:t>
            </a:r>
            <a:r>
              <a:rPr lang="de-DE" altLang="de-DE" sz="1200" b="1" dirty="0" err="1"/>
              <a:t>is</a:t>
            </a:r>
            <a:r>
              <a:rPr lang="de-DE" altLang="de-DE" sz="1200" b="1" dirty="0"/>
              <a:t> 5. XX TU is </a:t>
            </a:r>
            <a:r>
              <a:rPr lang="de-DE" altLang="de-DE" sz="1200" b="1" dirty="0" err="1"/>
              <a:t>used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and</a:t>
            </a:r>
            <a:r>
              <a:rPr lang="de-DE" altLang="de-DE" sz="1200" b="1" dirty="0"/>
              <a:t> 3 TUs are remaining.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#1 (</a:t>
            </a:r>
            <a:r>
              <a:rPr lang="de-DE" altLang="de-DE" sz="1600" b="1" dirty="0" err="1"/>
              <a:t>Uplink</a:t>
            </a:r>
            <a:r>
              <a:rPr lang="de-DE" altLang="de-DE" sz="1600" b="1" dirty="0"/>
              <a:t> Time </a:t>
            </a:r>
            <a:r>
              <a:rPr lang="de-DE" altLang="de-DE" sz="1600" b="1" dirty="0" err="1"/>
              <a:t>Synchronization</a:t>
            </a:r>
            <a:r>
              <a:rPr lang="de-DE" altLang="de-DE" sz="16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One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solution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agreed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and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updated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during</a:t>
            </a:r>
            <a:r>
              <a:rPr lang="de-DE" altLang="de-DE" sz="1200" b="1" dirty="0"/>
              <a:t> SA2#136-AH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#2 (</a:t>
            </a:r>
            <a:r>
              <a:rPr lang="en-GB" sz="1600" b="1" dirty="0"/>
              <a:t>UE-UE TSC communication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One</a:t>
            </a:r>
            <a:r>
              <a:rPr lang="de-DE" altLang="de-DE" sz="1200" b="1" dirty="0"/>
              <a:t> new </a:t>
            </a:r>
            <a:r>
              <a:rPr lang="de-DE" altLang="de-DE" sz="1200" b="1" dirty="0" err="1"/>
              <a:t>solution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agreed</a:t>
            </a:r>
            <a:r>
              <a:rPr lang="de-DE" altLang="de-DE" sz="1200" b="1" dirty="0"/>
              <a:t>, </a:t>
            </a:r>
            <a:r>
              <a:rPr lang="de-DE" altLang="de-DE" sz="1200" b="1" dirty="0" err="1"/>
              <a:t>three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solution</a:t>
            </a:r>
            <a:r>
              <a:rPr lang="de-DE" altLang="de-DE" sz="1200" b="1" dirty="0"/>
              <a:t> in total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this</a:t>
            </a:r>
            <a:r>
              <a:rPr lang="de-DE" altLang="de-DE" sz="1200" b="1" dirty="0"/>
              <a:t> KI.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Next </a:t>
            </a:r>
            <a:r>
              <a:rPr lang="de-DE" altLang="de-DE" sz="1200" b="1" dirty="0" err="1"/>
              <a:t>Steps</a:t>
            </a:r>
            <a:r>
              <a:rPr lang="de-DE" altLang="de-DE" sz="1200" b="1" dirty="0"/>
              <a:t>: </a:t>
            </a:r>
            <a:r>
              <a:rPr lang="de-DE" altLang="de-DE" sz="1200" b="1" dirty="0" err="1"/>
              <a:t>Resolve</a:t>
            </a:r>
            <a:r>
              <a:rPr lang="de-DE" altLang="de-DE" sz="1200" b="1" dirty="0"/>
              <a:t> ENs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solutions</a:t>
            </a:r>
            <a:r>
              <a:rPr lang="de-DE" altLang="de-DE" sz="12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Work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identification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of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commonalities</a:t>
            </a:r>
            <a:r>
              <a:rPr lang="de-DE" altLang="de-DE" sz="1200" b="1" dirty="0"/>
              <a:t>, </a:t>
            </a:r>
            <a:r>
              <a:rPr lang="de-DE" altLang="de-DE" sz="1200" b="1" dirty="0" err="1"/>
              <a:t>differences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and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way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forward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conclusion</a:t>
            </a:r>
            <a:r>
              <a:rPr lang="de-DE" altLang="de-DE" sz="1200" b="1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#3A (</a:t>
            </a:r>
            <a:r>
              <a:rPr lang="en-GB" sz="1600" b="1" dirty="0"/>
              <a:t>Exposure of TSC Services: Exposure of deterministic QoS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Two</a:t>
            </a:r>
            <a:r>
              <a:rPr lang="de-DE" altLang="de-DE" sz="1200" b="1" dirty="0"/>
              <a:t> (new) </a:t>
            </a:r>
            <a:r>
              <a:rPr lang="de-DE" altLang="de-DE" sz="1200" b="1" dirty="0" err="1"/>
              <a:t>solutions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agreed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this</a:t>
            </a:r>
            <a:r>
              <a:rPr lang="de-DE" altLang="de-DE" sz="1200" b="1" dirty="0"/>
              <a:t> KI.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Next </a:t>
            </a:r>
            <a:r>
              <a:rPr lang="de-DE" altLang="de-DE" sz="1200" b="1" dirty="0" err="1"/>
              <a:t>Steps</a:t>
            </a:r>
            <a:r>
              <a:rPr lang="de-DE" altLang="de-DE" sz="1200" b="1" dirty="0"/>
              <a:t>: </a:t>
            </a:r>
            <a:r>
              <a:rPr lang="de-DE" altLang="de-DE" sz="1200" b="1" dirty="0" err="1"/>
              <a:t>Resolve</a:t>
            </a:r>
            <a:r>
              <a:rPr lang="de-DE" altLang="de-DE" sz="1200" b="1" dirty="0"/>
              <a:t> ENs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solutions</a:t>
            </a:r>
            <a:r>
              <a:rPr lang="de-DE" altLang="de-DE" sz="12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Work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identification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of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commonalities</a:t>
            </a:r>
            <a:r>
              <a:rPr lang="de-DE" altLang="de-DE" sz="1200" b="1" dirty="0"/>
              <a:t>, </a:t>
            </a:r>
            <a:r>
              <a:rPr lang="de-DE" altLang="de-DE" sz="1200" b="1" dirty="0" err="1"/>
              <a:t>differences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and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way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forward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conclusion</a:t>
            </a:r>
            <a:r>
              <a:rPr lang="de-DE" altLang="de-DE" sz="1200" b="1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#3B (</a:t>
            </a:r>
            <a:r>
              <a:rPr lang="en-GB" sz="1600" b="1" dirty="0"/>
              <a:t>Exposure of TSC Services: Exposure of Time Synchronization</a:t>
            </a:r>
            <a:r>
              <a:rPr lang="de-DE" altLang="de-DE" sz="16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Two</a:t>
            </a:r>
            <a:r>
              <a:rPr lang="de-DE" altLang="de-DE" sz="1200" b="1" dirty="0"/>
              <a:t> (new) </a:t>
            </a:r>
            <a:r>
              <a:rPr lang="de-DE" altLang="de-DE" sz="1200" b="1" dirty="0" err="1"/>
              <a:t>solutions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agreed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this</a:t>
            </a:r>
            <a:r>
              <a:rPr lang="de-DE" altLang="de-DE" sz="1200" b="1" dirty="0"/>
              <a:t> KI.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Next </a:t>
            </a:r>
            <a:r>
              <a:rPr lang="de-DE" altLang="de-DE" sz="1200" b="1" dirty="0" err="1"/>
              <a:t>Steps</a:t>
            </a:r>
            <a:r>
              <a:rPr lang="de-DE" altLang="de-DE" sz="1200" b="1" dirty="0"/>
              <a:t>: </a:t>
            </a:r>
            <a:r>
              <a:rPr lang="de-DE" altLang="de-DE" sz="1200" b="1" dirty="0" err="1"/>
              <a:t>Resolve</a:t>
            </a:r>
            <a:r>
              <a:rPr lang="de-DE" altLang="de-DE" sz="1200" b="1" dirty="0"/>
              <a:t> ENs </a:t>
            </a:r>
            <a:r>
              <a:rPr lang="de-DE" altLang="de-DE" sz="1200" b="1" dirty="0" err="1"/>
              <a:t>for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the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solutions</a:t>
            </a:r>
            <a:r>
              <a:rPr lang="de-DE" altLang="de-DE" sz="12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Work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identification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of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commonalities</a:t>
            </a:r>
            <a:r>
              <a:rPr lang="de-DE" altLang="de-DE" sz="1200" b="1" dirty="0"/>
              <a:t>, </a:t>
            </a:r>
            <a:r>
              <a:rPr lang="de-DE" altLang="de-DE" sz="1200" b="1" dirty="0" err="1"/>
              <a:t>differences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and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way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forward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towards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conclusion</a:t>
            </a:r>
            <a:r>
              <a:rPr lang="de-DE" altLang="de-DE" sz="1200" b="1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#4 (</a:t>
            </a:r>
            <a:r>
              <a:rPr lang="de-DE" altLang="de-DE" sz="1600" b="1" dirty="0" err="1"/>
              <a:t>fully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distributed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configuration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model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for</a:t>
            </a:r>
            <a:r>
              <a:rPr lang="de-DE" altLang="de-DE" sz="1600" b="1" dirty="0"/>
              <a:t> TSN)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Downscoped</a:t>
            </a:r>
            <a:r>
              <a:rPr lang="de-DE" altLang="de-DE" sz="1200" b="1" dirty="0"/>
              <a:t>. Will not </a:t>
            </a:r>
            <a:r>
              <a:rPr lang="de-DE" altLang="de-DE" sz="1200" b="1" dirty="0" err="1"/>
              <a:t>be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progressed</a:t>
            </a:r>
            <a:r>
              <a:rPr lang="de-DE" altLang="de-DE" sz="1200" b="1" dirty="0"/>
              <a:t> </a:t>
            </a:r>
            <a:r>
              <a:rPr lang="de-DE" altLang="de-DE" sz="1200" b="1" dirty="0" err="1"/>
              <a:t>during</a:t>
            </a:r>
            <a:r>
              <a:rPr lang="de-DE" altLang="de-DE" sz="1200" b="1" dirty="0"/>
              <a:t> Rel-17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</a:t>
            </a:r>
            <a:r>
              <a:rPr lang="en-US" altLang="de-DE" sz="2800" b="1"/>
              <a:t>SA2#136AH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5860" y="1486130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</a:t>
            </a:r>
            <a:r>
              <a:rPr lang="de-DE" altLang="de-DE" sz="1600" b="1" dirty="0" err="1"/>
              <a:t>Issue</a:t>
            </a:r>
            <a:r>
              <a:rPr lang="de-DE" altLang="de-DE" sz="1600" b="1" dirty="0"/>
              <a:t> #5 (</a:t>
            </a:r>
            <a:r>
              <a:rPr lang="de-DE" altLang="de-DE" sz="1600" b="1" dirty="0" err="1"/>
              <a:t>Use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of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Survival</a:t>
            </a:r>
            <a:r>
              <a:rPr lang="de-DE" altLang="de-DE" sz="1600" b="1" dirty="0"/>
              <a:t> Time </a:t>
            </a:r>
            <a:r>
              <a:rPr lang="de-DE" altLang="de-DE" sz="1600" b="1" dirty="0" err="1"/>
              <a:t>for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Deterministic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Applications</a:t>
            </a:r>
            <a:r>
              <a:rPr lang="de-DE" altLang="de-DE" sz="1600" b="1" dirty="0"/>
              <a:t> in 5GS)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Newly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agreed</a:t>
            </a:r>
            <a:r>
              <a:rPr lang="de-DE" altLang="de-DE" sz="1200" dirty="0"/>
              <a:t> KI </a:t>
            </a:r>
            <a:r>
              <a:rPr lang="de-DE" altLang="de-DE" sz="1200" dirty="0" err="1"/>
              <a:t>during</a:t>
            </a:r>
            <a:r>
              <a:rPr lang="de-DE" altLang="de-DE" sz="1200" dirty="0"/>
              <a:t> SA2#136-AH.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No</a:t>
            </a:r>
            <a:r>
              <a:rPr lang="de-DE" altLang="de-DE" sz="1200" dirty="0"/>
              <a:t> </a:t>
            </a:r>
            <a:r>
              <a:rPr lang="de-DE" altLang="de-DE" sz="1200" dirty="0" err="1"/>
              <a:t>solution</a:t>
            </a:r>
            <a:r>
              <a:rPr lang="de-DE" altLang="de-DE" sz="1200" dirty="0"/>
              <a:t> </a:t>
            </a:r>
            <a:r>
              <a:rPr lang="de-DE" altLang="de-DE" sz="1200" dirty="0" err="1"/>
              <a:t>discussed</a:t>
            </a:r>
            <a:r>
              <a:rPr lang="de-DE" altLang="de-DE" sz="1200" dirty="0"/>
              <a:t> </a:t>
            </a:r>
            <a:r>
              <a:rPr lang="de-DE" altLang="de-DE" sz="1200" dirty="0" err="1"/>
              <a:t>nor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agreed</a:t>
            </a:r>
            <a:r>
              <a:rPr lang="de-DE" altLang="de-DE" sz="1200" dirty="0"/>
              <a:t> </a:t>
            </a:r>
            <a:r>
              <a:rPr lang="de-DE" altLang="de-DE" sz="1200" dirty="0" err="1"/>
              <a:t>for</a:t>
            </a:r>
            <a:r>
              <a:rPr lang="de-DE" altLang="de-DE" sz="1200" dirty="0"/>
              <a:t> </a:t>
            </a:r>
            <a:r>
              <a:rPr lang="de-DE" altLang="de-DE" sz="1200" dirty="0" err="1"/>
              <a:t>this</a:t>
            </a:r>
            <a:r>
              <a:rPr lang="de-DE" altLang="de-DE" sz="1200" dirty="0"/>
              <a:t> KI </a:t>
            </a:r>
            <a:r>
              <a:rPr lang="de-DE" altLang="de-DE" sz="1200" dirty="0" err="1"/>
              <a:t>yet</a:t>
            </a:r>
            <a:r>
              <a:rPr lang="de-DE" altLang="de-DE" sz="12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i="1" dirty="0"/>
              <a:t>New key issue on how to provide Survival time from AF to SMF for signalling to RAN as part of TSCAI.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err="1"/>
              <a:t>Contentious</a:t>
            </a:r>
            <a:r>
              <a:rPr lang="de-DE" sz="1600" b="1" dirty="0"/>
              <a:t> </a:t>
            </a:r>
            <a:r>
              <a:rPr lang="de-DE" sz="1600" b="1" dirty="0" err="1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i="1" dirty="0"/>
              <a:t>None </a:t>
            </a:r>
            <a:r>
              <a:rPr lang="de-DE" altLang="de-DE" sz="1200" i="1" dirty="0" err="1"/>
              <a:t>identified</a:t>
            </a:r>
            <a:r>
              <a:rPr lang="de-DE" altLang="de-DE" sz="1200" i="1" dirty="0"/>
              <a:t> so </a:t>
            </a:r>
            <a:r>
              <a:rPr lang="de-DE" altLang="de-DE" sz="1200" i="1" dirty="0" err="1"/>
              <a:t>far</a:t>
            </a:r>
            <a:r>
              <a:rPr lang="de-DE" altLang="de-DE" sz="1200" i="1" dirty="0"/>
              <a:t>.</a:t>
            </a: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</a:t>
            </a:r>
            <a:r>
              <a:rPr lang="de-DE" sz="1600" b="1" dirty="0" err="1"/>
              <a:t>for</a:t>
            </a:r>
            <a:r>
              <a:rPr lang="de-DE" sz="1600" b="1" dirty="0"/>
              <a:t> </a:t>
            </a:r>
            <a:r>
              <a:rPr lang="de-DE" sz="1600" b="1" dirty="0" err="1"/>
              <a:t>the</a:t>
            </a:r>
            <a:r>
              <a:rPr lang="de-DE" sz="1600" b="1" dirty="0"/>
              <a:t>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i="1" dirty="0" err="1"/>
              <a:t>Progressing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solutions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and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working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towards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conclusion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for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Kis</a:t>
            </a:r>
            <a:r>
              <a:rPr lang="de-DE" altLang="de-DE" sz="1200" i="1" dirty="0"/>
              <a:t>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i="1" dirty="0" err="1"/>
              <a:t>Aim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for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conclusion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for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most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Kis</a:t>
            </a:r>
            <a:r>
              <a:rPr lang="de-DE" altLang="de-DE" sz="1200" i="1" dirty="0"/>
              <a:t> </a:t>
            </a:r>
            <a:r>
              <a:rPr lang="de-DE" altLang="de-DE" sz="1200" i="1" dirty="0" err="1"/>
              <a:t>by</a:t>
            </a:r>
            <a:r>
              <a:rPr lang="de-DE" altLang="de-DE" sz="1200" i="1" dirty="0"/>
              <a:t> SA2#139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455039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http://schemas.microsoft.com/office/2006/documentManagement/types"/>
    <ds:schemaRef ds:uri="e0d6c333-3612-4d65-a7f4-5976eb42d46a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terms/"/>
    <ds:schemaRef ds:uri="c67c731b-696e-4d20-8664-fee8943d9cc6"/>
    <ds:schemaRef ds:uri="71c5aaf6-e6ce-465b-b873-5148d2a4c105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5992</TotalTime>
  <Words>466</Words>
  <Application>Microsoft Office PowerPoint</Application>
  <PresentationFormat>On-screen Show (4:3)</PresentationFormat>
  <Paragraphs>71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FS_IIoT Status Report</vt:lpstr>
      <vt:lpstr>FS_IIoT Status at SA#87</vt:lpstr>
      <vt:lpstr>FS_IIoT status after SA2#136AH (1/2)</vt:lpstr>
      <vt:lpstr>FS_IIoT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1259</cp:revision>
  <dcterms:created xsi:type="dcterms:W3CDTF">2008-08-30T09:32:10Z</dcterms:created>
  <dcterms:modified xsi:type="dcterms:W3CDTF">2020-02-18T19:35:01Z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