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16" y="-1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package" Target="../embeddings/Document_Microsoft_Word1.docx"/><Relationship Id="rId5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FS_MCData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Feasibility study on mission critical data communications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Ministry of Interior, France</a:t>
            </a:r>
          </a:p>
          <a:p>
            <a:r>
              <a:rPr lang="en-US" dirty="0" err="1" smtClean="0"/>
              <a:t>FS_MCVideo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S1-154471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FS_MCData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SP-150049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S1-154471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FS_MCData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Requirements consolidation</a:t>
            </a:r>
          </a:p>
          <a:p>
            <a:pPr lvl="1">
              <a:defRPr/>
            </a:pPr>
            <a:r>
              <a:rPr lang="en-GB" dirty="0" smtClean="0"/>
              <a:t>Conclusion to proceed with normative work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TR 22.880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S1-154471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FS_MCData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6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Drafting session participants: 15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-154471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FS_MCData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11/2015 SP#70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#72 (11/2015)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-154471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S1-15xxxx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Agreed documents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-154471</a:t>
            </a:r>
            <a:endParaRPr lang="en-GB" b="1" dirty="0" smtClean="0"/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236060"/>
              </p:ext>
            </p:extLst>
          </p:nvPr>
        </p:nvGraphicFramePr>
        <p:xfrm>
          <a:off x="467544" y="1337051"/>
          <a:ext cx="9331872" cy="4756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5905500" imgH="3009900" progId="Word.Document.12">
                  <p:embed/>
                </p:oleObj>
              </mc:Choice>
              <mc:Fallback>
                <p:oleObj name="Document" r:id="rId4" imgW="5905500" imgH="3009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337051"/>
                        <a:ext cx="9331872" cy="4756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254</TotalTime>
  <Words>492</Words>
  <Application>Microsoft Macintosh PowerPoint</Application>
  <PresentationFormat>Présentation à l'écran (4:3)</PresentationFormat>
  <Paragraphs>91</Paragraphs>
  <Slides>9</Slides>
  <Notes>9</Notes>
  <HiddenSlides>3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1" baseType="lpstr">
      <vt:lpstr>Blank Presentation</vt:lpstr>
      <vt:lpstr>Document Microsoft Word</vt:lpstr>
      <vt:lpstr>FS_MCData Status Update Feasibility study on mission critical data communications </vt:lpstr>
      <vt:lpstr>FS_MCData Status</vt:lpstr>
      <vt:lpstr>FS_MCData Progress</vt:lpstr>
      <vt:lpstr>FS_MCData Meeting Time</vt:lpstr>
      <vt:lpstr>FS_MCData Completion Date</vt:lpstr>
      <vt:lpstr>&lt;WI Code&gt; Planning/Progress</vt:lpstr>
      <vt:lpstr>Work plan between meetings</vt:lpstr>
      <vt:lpstr>&lt;WI Code&gt; Progress Estimate</vt:lpstr>
      <vt:lpstr>FS_MCVideo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306</cp:revision>
  <cp:lastPrinted>2000-01-14T10:02:55Z</cp:lastPrinted>
  <dcterms:created xsi:type="dcterms:W3CDTF">1999-11-22T09:19:47Z</dcterms:created>
  <dcterms:modified xsi:type="dcterms:W3CDTF">2015-11-20T19:43:53Z</dcterms:modified>
  <cp:category>Presentation</cp:category>
</cp:coreProperties>
</file>