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7" d="100"/>
          <a:sy n="77" d="100"/>
        </p:scale>
        <p:origin x="-104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package" Target="../embeddings/Document_Microsoft_Word2.docx"/><Relationship Id="rId5" Type="http://schemas.openxmlformats.org/officeDocument/2006/relationships/image" Target="../media/image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FS_MCVideo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Feasibility Study on Mission Critical Video over LTE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  <a:endParaRPr lang="en-US" dirty="0"/>
          </a:p>
          <a:p>
            <a:r>
              <a:rPr lang="en-US" dirty="0" err="1" smtClean="0"/>
              <a:t>FS_MCVideo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S1-154470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smtClean="0"/>
              <a:t> Agreed </a:t>
            </a:r>
            <a:r>
              <a:rPr lang="en-GB" dirty="0" smtClean="0"/>
              <a:t>documents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122051"/>
              </p:ext>
            </p:extLst>
          </p:nvPr>
        </p:nvGraphicFramePr>
        <p:xfrm>
          <a:off x="1403648" y="1273869"/>
          <a:ext cx="7326049" cy="5561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4" imgW="5905500" imgH="4483100" progId="Word.Document.12">
                  <p:embed/>
                </p:oleObj>
              </mc:Choice>
              <mc:Fallback>
                <p:oleObj name="Document" r:id="rId4" imgW="5905500" imgH="4483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3648" y="1273869"/>
                        <a:ext cx="7326049" cy="5561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023789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FS-</a:t>
            </a:r>
            <a:r>
              <a:rPr lang="en-GB" dirty="0" err="1" smtClean="0"/>
              <a:t>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SP-150048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Requirements consolidation</a:t>
            </a:r>
          </a:p>
          <a:p>
            <a:pPr lvl="1">
              <a:defRPr/>
            </a:pPr>
            <a:r>
              <a:rPr lang="en-GB" dirty="0" smtClean="0"/>
              <a:t>Conclusion to proceed with normative work</a:t>
            </a:r>
          </a:p>
          <a:p>
            <a:pPr>
              <a:defRPr/>
            </a:pPr>
            <a:r>
              <a:rPr lang="en-GB" dirty="0" smtClean="0"/>
              <a:t>Study Item Completion: 100%</a:t>
            </a:r>
          </a:p>
          <a:p>
            <a:pPr>
              <a:defRPr/>
            </a:pPr>
            <a:r>
              <a:rPr lang="en-GB" dirty="0" smtClean="0"/>
              <a:t>Draft TR 22.879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6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15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 SP#70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#72 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FS_MCVideoAgreed</a:t>
            </a:r>
            <a:r>
              <a:rPr lang="en-GB" dirty="0" smtClean="0"/>
              <a:t> documents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-154470</a:t>
            </a:r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897648"/>
              </p:ext>
            </p:extLst>
          </p:nvPr>
        </p:nvGraphicFramePr>
        <p:xfrm>
          <a:off x="1043608" y="1177271"/>
          <a:ext cx="7744133" cy="5679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5905500" imgH="4330700" progId="Word.Document.12">
                  <p:embed/>
                </p:oleObj>
              </mc:Choice>
              <mc:Fallback>
                <p:oleObj name="Document" r:id="rId4" imgW="5905500" imgH="4330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3608" y="1177271"/>
                        <a:ext cx="7744133" cy="5679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</TotalTime>
  <Words>507</Words>
  <Application>Microsoft Macintosh PowerPoint</Application>
  <PresentationFormat>Présentation à l'écran (4:3)</PresentationFormat>
  <Paragraphs>95</Paragraphs>
  <Slides>10</Slides>
  <Notes>10</Notes>
  <HiddenSlides>3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2" baseType="lpstr">
      <vt:lpstr>Blank Presentation</vt:lpstr>
      <vt:lpstr>Document Microsoft Word</vt:lpstr>
      <vt:lpstr>FS_MCVideo Feasibility Study on Mission Critical Video over LTE</vt:lpstr>
      <vt:lpstr>FS-MCVideo Status</vt:lpstr>
      <vt:lpstr>FSMCVideo Progress</vt:lpstr>
      <vt:lpstr>FS_MCVideo Meeting Time</vt:lpstr>
      <vt:lpstr>FS_MCVideo Completion Date</vt:lpstr>
      <vt:lpstr>FS_MCVideo Planning/Progress</vt:lpstr>
      <vt:lpstr>Work plan between meetings</vt:lpstr>
      <vt:lpstr>&lt;WI Code&gt; Progress Estimate</vt:lpstr>
      <vt:lpstr>FS_MCVideoAgreed documents</vt:lpstr>
      <vt:lpstr>FS_MCVideo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306</cp:revision>
  <cp:lastPrinted>2000-01-14T10:02:55Z</cp:lastPrinted>
  <dcterms:created xsi:type="dcterms:W3CDTF">1999-11-22T09:19:47Z</dcterms:created>
  <dcterms:modified xsi:type="dcterms:W3CDTF">2015-11-20T19:39:50Z</dcterms:modified>
  <cp:category>Presentation</cp:category>
</cp:coreProperties>
</file>