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7" d="100"/>
          <a:sy n="97" d="100"/>
        </p:scale>
        <p:origin x="88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FS_SMARTER-CRIC </a:t>
            </a:r>
            <a:r>
              <a:rPr lang="en-US" dirty="0" smtClean="0"/>
              <a:t>Status Update</a:t>
            </a:r>
            <a:r>
              <a:rPr lang="en-US" smtClean="0"/>
              <a:t/>
            </a:r>
            <a:br>
              <a:rPr lang="en-US" smtClean="0"/>
            </a:br>
            <a:r>
              <a:rPr lang="en-US"/>
              <a:t>Study on SMARTER Critical </a:t>
            </a:r>
            <a:r>
              <a:rPr lang="en-US" smtClean="0"/>
              <a:t>Communications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Mikko KANERVA</a:t>
            </a:r>
          </a:p>
          <a:p>
            <a:r>
              <a:rPr lang="en-US" smtClean="0"/>
              <a:t>Nokia Networks</a:t>
            </a:r>
          </a:p>
          <a:p>
            <a:r>
              <a:rPr lang="en-US"/>
              <a:t>FS_SMARTER-CRIC </a:t>
            </a:r>
            <a:r>
              <a:rPr lang="en-US" smtClean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S1-154467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yes</a:t>
            </a:r>
          </a:p>
          <a:p>
            <a:pPr marL="457200" lvl="1" indent="0">
              <a:buFontTx/>
              <a:buNone/>
            </a:pPr>
            <a:endParaRPr lang="en-GB" i="1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SP#70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S1-154467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mtClean="0"/>
              <a:t>Family structure confirmed</a:t>
            </a:r>
          </a:p>
          <a:p>
            <a:pPr lvl="1">
              <a:defRPr/>
            </a:pPr>
            <a:r>
              <a:rPr lang="en-GB" smtClean="0"/>
              <a:t>5 </a:t>
            </a:r>
            <a:r>
              <a:rPr lang="en-GB" smtClean="0"/>
              <a:t>TDocs </a:t>
            </a:r>
            <a:r>
              <a:rPr lang="en-GB"/>
              <a:t>approved </a:t>
            </a:r>
            <a:r>
              <a:rPr lang="en-GB" smtClean="0"/>
              <a:t>(and 4 TDocs pending</a:t>
            </a:r>
            <a:r>
              <a:rPr lang="en-GB"/>
              <a:t>)</a:t>
            </a:r>
            <a:endParaRPr lang="en-GB" smtClean="0"/>
          </a:p>
          <a:p>
            <a:pPr lvl="2">
              <a:defRPr/>
            </a:pPr>
            <a:r>
              <a:rPr lang="fi-FI" smtClean="0"/>
              <a:t>Family descriptions</a:t>
            </a:r>
          </a:p>
          <a:p>
            <a:pPr lvl="2">
              <a:defRPr/>
            </a:pPr>
            <a:r>
              <a:rPr lang="fi-FI" smtClean="0"/>
              <a:t>Traffic scenarios</a:t>
            </a:r>
          </a:p>
          <a:p>
            <a:pPr lvl="2">
              <a:defRPr/>
            </a:pPr>
            <a:r>
              <a:rPr lang="fi-FI" smtClean="0"/>
              <a:t>Potential requirements</a:t>
            </a:r>
            <a:endParaRPr lang="en-GB" dirty="0" smtClean="0"/>
          </a:p>
          <a:p>
            <a:pPr>
              <a:defRPr/>
            </a:pPr>
            <a:r>
              <a:rPr lang="en-GB" smtClean="0"/>
              <a:t>Study </a:t>
            </a:r>
            <a:r>
              <a:rPr lang="en-GB" dirty="0" smtClean="0"/>
              <a:t>Item Completion</a:t>
            </a:r>
            <a:r>
              <a:rPr lang="en-GB" smtClean="0"/>
              <a:t>: 15 %</a:t>
            </a:r>
            <a:endParaRPr lang="en-GB" dirty="0" smtClean="0"/>
          </a:p>
          <a:p>
            <a:pPr>
              <a:defRPr/>
            </a:pPr>
            <a:r>
              <a:rPr lang="en-GB" smtClean="0"/>
              <a:t>Draft TR </a:t>
            </a:r>
            <a:r>
              <a:rPr lang="en-GB" dirty="0" smtClean="0"/>
              <a:t>22.xxx Completion</a:t>
            </a:r>
            <a:r>
              <a:rPr lang="en-GB" smtClean="0"/>
              <a:t>: 15 %</a:t>
            </a:r>
            <a:endParaRPr lang="en-GB" dirty="0" smtClean="0"/>
          </a:p>
          <a:p>
            <a:pPr>
              <a:defRPr/>
            </a:pPr>
            <a:r>
              <a:rPr lang="en-GB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</a:t>
            </a:r>
            <a:r>
              <a:rPr lang="en-GB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</a:t>
            </a:r>
            <a:r>
              <a:rPr lang="en-GB"/>
              <a:t>4</a:t>
            </a:r>
            <a:endParaRPr lang="en-GB" dirty="0" smtClean="0"/>
          </a:p>
          <a:p>
            <a:pPr>
              <a:defRPr/>
            </a:pPr>
            <a:r>
              <a:rPr lang="en-GB" smtClean="0"/>
              <a:t>Number </a:t>
            </a:r>
            <a:r>
              <a:rPr lang="en-GB" dirty="0" smtClean="0"/>
              <a:t>of Drafting session participants</a:t>
            </a:r>
            <a:r>
              <a:rPr lang="en-GB" smtClean="0"/>
              <a:t>: 50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</a:t>
            </a:r>
            <a:r>
              <a:rPr lang="en-GB" sz="2400" smtClean="0"/>
              <a:t>: 06/2016 SP#72</a:t>
            </a:r>
            <a:endParaRPr lang="en-GB" sz="2400" dirty="0" smtClean="0"/>
          </a:p>
          <a:p>
            <a:pPr>
              <a:defRPr/>
            </a:pPr>
            <a:r>
              <a:rPr lang="en-GB" sz="240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</a:t>
            </a:r>
            <a:r>
              <a:rPr lang="en-GB" sz="2400" smtClean="0">
                <a:solidFill>
                  <a:srgbClr val="FF0000"/>
                </a:solidFill>
              </a:rPr>
              <a:t>? 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smtClean="0"/>
              <a:t>Will </a:t>
            </a:r>
            <a:r>
              <a:rPr lang="en-GB" sz="2400" dirty="0" smtClean="0"/>
              <a:t>target completion date be met</a:t>
            </a:r>
            <a:r>
              <a:rPr lang="en-GB" sz="2400" smtClean="0"/>
              <a:t>? yes</a:t>
            </a:r>
            <a:endParaRPr lang="en-GB" sz="2400" dirty="0" smtClean="0"/>
          </a:p>
          <a:p>
            <a:pPr>
              <a:defRPr/>
            </a:pPr>
            <a:r>
              <a:rPr lang="en-GB" sz="2400" smtClean="0"/>
              <a:t>Expected </a:t>
            </a:r>
            <a:r>
              <a:rPr lang="en-GB" sz="2400" dirty="0"/>
              <a:t>date to </a:t>
            </a:r>
            <a:r>
              <a:rPr lang="en-GB" sz="2400"/>
              <a:t>send </a:t>
            </a:r>
            <a:r>
              <a:rPr lang="en-GB" sz="240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</a:t>
            </a:r>
            <a:r>
              <a:rPr lang="en-GB" sz="2200"/>
              <a:t>: </a:t>
            </a:r>
            <a:r>
              <a:rPr lang="en-GB" sz="2200" smtClean="0"/>
              <a:t>SA1#73 02/2016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</a:t>
            </a:r>
            <a:r>
              <a:rPr lang="en-GB" sz="2200"/>
              <a:t>: </a:t>
            </a:r>
            <a:r>
              <a:rPr lang="en-GB" sz="2200" smtClean="0"/>
              <a:t>SA1#74 05/2016</a:t>
            </a:r>
            <a:endParaRPr lang="en-GB" sz="22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smtClean="0"/>
              <a:t>Complete family descriptions</a:t>
            </a:r>
          </a:p>
          <a:p>
            <a:pPr lvl="1">
              <a:defRPr/>
            </a:pPr>
            <a:r>
              <a:rPr lang="fi-FI" smtClean="0"/>
              <a:t>Add traffic scenarios</a:t>
            </a:r>
          </a:p>
          <a:p>
            <a:pPr lvl="1">
              <a:defRPr/>
            </a:pPr>
            <a:r>
              <a:rPr lang="fi-FI" smtClean="0"/>
              <a:t>Add potential requirements</a:t>
            </a:r>
          </a:p>
          <a:p>
            <a:pPr lvl="1">
              <a:defRPr/>
            </a:pPr>
            <a:r>
              <a:rPr lang="fi-FI" smtClean="0"/>
              <a:t>Send TR to TSG-SA for information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smtClean="0"/>
              <a:t>SA1#74 (05/2016)</a:t>
            </a:r>
            <a:endParaRPr lang="en-GB" dirty="0"/>
          </a:p>
          <a:p>
            <a:pPr lvl="2">
              <a:defRPr/>
            </a:pPr>
            <a:r>
              <a:rPr lang="en-GB" smtClean="0"/>
              <a:t>Complete traffic scenarios</a:t>
            </a:r>
          </a:p>
          <a:p>
            <a:pPr lvl="2">
              <a:defRPr/>
            </a:pPr>
            <a:r>
              <a:rPr lang="en-GB" smtClean="0"/>
              <a:t>Complete potential requirements</a:t>
            </a:r>
          </a:p>
          <a:p>
            <a:pPr lvl="2">
              <a:defRPr/>
            </a:pPr>
            <a:r>
              <a:rPr lang="fi-FI" smtClean="0"/>
              <a:t>Complete considerations</a:t>
            </a:r>
          </a:p>
          <a:p>
            <a:pPr lvl="2">
              <a:defRPr/>
            </a:pPr>
            <a:r>
              <a:rPr lang="fi-FI" smtClean="0"/>
              <a:t>Complete consolidation of potential requirements</a:t>
            </a:r>
          </a:p>
          <a:p>
            <a:pPr lvl="2">
              <a:defRPr/>
            </a:pPr>
            <a:r>
              <a:rPr lang="fi-FI" smtClean="0"/>
              <a:t>Complete conclusion and recommendations</a:t>
            </a:r>
            <a:endParaRPr lang="en-GB" smtClean="0"/>
          </a:p>
          <a:p>
            <a:pPr lvl="2">
              <a:defRPr/>
            </a:pPr>
            <a:r>
              <a:rPr lang="fi-FI" smtClean="0"/>
              <a:t>Send TR to TSG-SA for approval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Prepare contributions on</a:t>
            </a:r>
            <a:endParaRPr lang="en-GB" dirty="0" smtClean="0"/>
          </a:p>
          <a:p>
            <a:pPr lvl="1">
              <a:defRPr/>
            </a:pPr>
            <a:r>
              <a:rPr lang="en-GB" smtClean="0"/>
              <a:t>Family descriptions</a:t>
            </a:r>
          </a:p>
          <a:p>
            <a:pPr lvl="1">
              <a:defRPr/>
            </a:pPr>
            <a:r>
              <a:rPr lang="en-GB" smtClean="0"/>
              <a:t>Traffic scenarios</a:t>
            </a:r>
          </a:p>
          <a:p>
            <a:pPr lvl="1">
              <a:defRPr/>
            </a:pPr>
            <a:r>
              <a:rPr lang="en-GB" smtClean="0"/>
              <a:t>Potential requirements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FS_SMARTER-CRIC </a:t>
            </a:r>
            <a:r>
              <a:rPr lang="en-GB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15 %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50 %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</a:t>
            </a:r>
            <a:r>
              <a:rPr lang="en-GB" smtClean="0"/>
              <a:t>: 100 %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S1-154467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110</TotalTime>
  <Words>367</Words>
  <Application>Microsoft Office PowerPoint</Application>
  <PresentationFormat>On-screen Show (4:3)</PresentationFormat>
  <Paragraphs>103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FS_SMARTER-CRIC Status Update Study on SMARTER Critical Communications</vt:lpstr>
      <vt:lpstr>FS_SMARTER-CRIC Status</vt:lpstr>
      <vt:lpstr>FS_SMARTER-CRIC Progress</vt:lpstr>
      <vt:lpstr>FS_SMARTER-CRIC Meeting Time</vt:lpstr>
      <vt:lpstr>FS_SMARTER-CRIC Completion Date</vt:lpstr>
      <vt:lpstr>FS_SMARTER-CRIC Planning/Progress</vt:lpstr>
      <vt:lpstr>Work plan between meetings</vt:lpstr>
      <vt:lpstr>FS_SMARTER-CRIC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Kanerva, Mikko (Nokia - FI/Espoo)</cp:lastModifiedBy>
  <cp:revision>307</cp:revision>
  <cp:lastPrinted>2000-01-14T10:02:55Z</cp:lastPrinted>
  <dcterms:created xsi:type="dcterms:W3CDTF">1999-11-22T09:19:47Z</dcterms:created>
  <dcterms:modified xsi:type="dcterms:W3CDTF">2015-11-20T20:13:29Z</dcterms:modified>
  <cp:category>Presentation</cp:category>
</cp:coreProperties>
</file>