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7" r:id="rId7"/>
    <p:sldId id="268" r:id="rId8"/>
    <p:sldId id="269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0" d="100"/>
          <a:sy n="70" d="100"/>
        </p:scale>
        <p:origin x="-1350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eULRS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sz="3200" dirty="0" smtClean="0">
                <a:solidFill>
                  <a:srgbClr val="FF0000"/>
                </a:solidFill>
              </a:rPr>
              <a:t>Enhancements to User Location Reporting Support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/>
              <a:t>Zhuoyun</a:t>
            </a:r>
            <a:r>
              <a:rPr lang="en-US" altLang="zh-CN" dirty="0" smtClean="0"/>
              <a:t> Zhang</a:t>
            </a:r>
          </a:p>
          <a:p>
            <a:r>
              <a:rPr lang="en-US" altLang="zh-CN" dirty="0" smtClean="0"/>
              <a:t>China Unicom</a:t>
            </a:r>
          </a:p>
          <a:p>
            <a:r>
              <a:rPr lang="en-GB" altLang="zh-CN" dirty="0" err="1" smtClean="0"/>
              <a:t>eULRS</a:t>
            </a:r>
            <a:r>
              <a:rPr lang="en-GB" altLang="zh-CN" dirty="0" smtClean="0"/>
              <a:t> </a:t>
            </a:r>
            <a:r>
              <a:rPr lang="en-US" altLang="zh-CN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S1-154463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3204404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#72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altLang="zh-CN" sz="1200" b="1" dirty="0" smtClean="0"/>
              <a:t>Anaheim, CA, USA, 16-20 November 2015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/>
              <a:t>eULRS</a:t>
            </a:r>
            <a:r>
              <a:rPr lang="en-US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altLang="zh-CN" dirty="0" smtClean="0"/>
              <a:t>This WI has been approved at SP#69</a:t>
            </a:r>
          </a:p>
          <a:p>
            <a:pPr marL="457200" lvl="1" indent="0"/>
            <a:r>
              <a:rPr lang="en-GB" altLang="zh-CN" dirty="0" smtClean="0"/>
              <a:t>Approved WID is in </a:t>
            </a:r>
            <a:r>
              <a:rPr lang="en-GB" altLang="zh-CN" dirty="0" err="1" smtClean="0"/>
              <a:t>tdoc</a:t>
            </a:r>
            <a:r>
              <a:rPr lang="en-GB" altLang="zh-CN" dirty="0" smtClean="0"/>
              <a:t> SP- 150540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S1-154463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/>
              <a:t>eULRS</a:t>
            </a:r>
            <a:r>
              <a:rPr lang="en-US" dirty="0" smtClean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US" altLang="ja-JP" dirty="0" smtClean="0"/>
              <a:t>O</a:t>
            </a:r>
            <a:r>
              <a:rPr lang="en-US" altLang="ja-JP" dirty="0" smtClean="0"/>
              <a:t>ne </a:t>
            </a:r>
            <a:r>
              <a:rPr lang="en-US" altLang="ja-JP" dirty="0" smtClean="0"/>
              <a:t>CR to TS </a:t>
            </a:r>
            <a:r>
              <a:rPr lang="en-US" altLang="ja-JP" dirty="0" smtClean="0"/>
              <a:t>22.101 has been discussed </a:t>
            </a:r>
            <a:endParaRPr lang="en-GB" altLang="zh-CN" dirty="0" smtClean="0"/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 Item Completion: </a:t>
            </a:r>
            <a:r>
              <a:rPr lang="en-GB" dirty="0" smtClean="0"/>
              <a:t>0%</a:t>
            </a:r>
            <a:endParaRPr lang="en-GB" dirty="0" smtClean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Concerns on signalling load caused by location reporting by the UE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S1-154463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/>
              <a:t>eULRS</a:t>
            </a:r>
            <a:r>
              <a:rPr lang="en-US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altLang="zh-CN" dirty="0" smtClean="0"/>
              <a:t>Number of Drafting session participants: ~20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S1-154463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/>
              <a:t>eULRS</a:t>
            </a:r>
            <a:r>
              <a:rPr lang="en-US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12/2015 SP#</a:t>
            </a:r>
            <a:r>
              <a:rPr lang="en-US" sz="2400" dirty="0" smtClean="0"/>
              <a:t>70</a:t>
            </a:r>
            <a:endParaRPr lang="en-GB" sz="2400" dirty="0" smtClean="0"/>
          </a:p>
          <a:p>
            <a:pPr>
              <a:defRPr/>
            </a:pPr>
            <a:r>
              <a:rPr lang="en-GB" altLang="zh-CN" sz="2400" dirty="0" smtClean="0">
                <a:solidFill>
                  <a:srgbClr val="FF0000"/>
                </a:solidFill>
              </a:rPr>
              <a:t>Is current completion date the same as above? </a:t>
            </a:r>
            <a:r>
              <a:rPr lang="en-GB" altLang="zh-CN" sz="2400" dirty="0" smtClean="0">
                <a:solidFill>
                  <a:srgbClr val="FF0000"/>
                </a:solidFill>
              </a:rPr>
              <a:t>No</a:t>
            </a:r>
          </a:p>
          <a:p>
            <a:pPr>
              <a:defRPr/>
            </a:pPr>
            <a:endParaRPr lang="en-GB" altLang="zh-CN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altLang="zh-CN" sz="2400" dirty="0" smtClean="0"/>
              <a:t>Will </a:t>
            </a:r>
            <a:r>
              <a:rPr lang="en-GB" altLang="zh-CN" sz="2400" dirty="0" smtClean="0"/>
              <a:t>target completion date be met? </a:t>
            </a:r>
            <a:r>
              <a:rPr lang="en-GB" altLang="zh-CN" sz="2400" dirty="0" smtClean="0"/>
              <a:t>&lt;n</a:t>
            </a:r>
            <a:r>
              <a:rPr lang="en-GB" altLang="zh-CN" sz="2400" dirty="0" smtClean="0"/>
              <a:t>&gt;</a:t>
            </a:r>
          </a:p>
          <a:p>
            <a:pPr lvl="1">
              <a:defRPr/>
            </a:pPr>
            <a:r>
              <a:rPr lang="en-GB" altLang="zh-CN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altLang="zh-CN" sz="1800" dirty="0" smtClean="0"/>
              <a:t>&lt;03/2016&gt; SP#71</a:t>
            </a:r>
            <a:endParaRPr lang="en-GB" altLang="zh-CN" sz="1800" dirty="0" smtClean="0"/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endParaRPr lang="en-GB" sz="2400" dirty="0" smtClean="0"/>
          </a:p>
          <a:p>
            <a:pPr lvl="1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S1-154463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/>
              <a:t>eULRS</a:t>
            </a:r>
            <a:r>
              <a:rPr lang="en-US" altLang="zh-CN" dirty="0" smtClean="0"/>
              <a:t> </a:t>
            </a:r>
            <a:r>
              <a:rPr lang="en-GB" dirty="0" smtClean="0"/>
              <a:t>Planning/Progress</a:t>
            </a:r>
            <a:endParaRPr lang="en-GB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Revise the requirements according to the comments 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S1-154463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Focus items in previous </a:t>
            </a:r>
            <a:r>
              <a:rPr lang="en-GB" dirty="0" smtClean="0"/>
              <a:t>slide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S1-154463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/>
              <a:t>eULRS</a:t>
            </a:r>
            <a:r>
              <a:rPr lang="en-US" altLang="zh-CN" dirty="0" smtClean="0"/>
              <a:t> </a:t>
            </a:r>
            <a:r>
              <a:rPr lang="en-GB" dirty="0" smtClean="0"/>
              <a:t>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 smtClean="0"/>
              <a:t>&lt;0%&gt;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 smtClean="0"/>
              <a:t>&lt;100%&gt;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S1-154463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/>
              <a:t>eULRS</a:t>
            </a:r>
            <a:r>
              <a:rPr lang="en-US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</a:t>
            </a:r>
            <a:r>
              <a:rPr lang="en-GB" dirty="0" smtClean="0"/>
              <a:t>:</a:t>
            </a:r>
          </a:p>
          <a:p>
            <a:pPr>
              <a:buNone/>
              <a:defRPr/>
            </a:pPr>
            <a:r>
              <a:rPr lang="en-GB" dirty="0" smtClean="0"/>
              <a:t>      - None</a:t>
            </a: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S1-154463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306</TotalTime>
  <Words>255</Words>
  <Application>Microsoft Office PowerPoint</Application>
  <PresentationFormat>全屏显示(4:3)</PresentationFormat>
  <Paragraphs>75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Blank Presentation</vt:lpstr>
      <vt:lpstr>eULRS Status Update  Enhancements to User Location Reporting Support </vt:lpstr>
      <vt:lpstr>eULRS Status</vt:lpstr>
      <vt:lpstr>eULRS Progress</vt:lpstr>
      <vt:lpstr>eULRS Meeting Time</vt:lpstr>
      <vt:lpstr>eULRS Completion Date</vt:lpstr>
      <vt:lpstr>eULRS Planning/Progress</vt:lpstr>
      <vt:lpstr>Work plan between meetings</vt:lpstr>
      <vt:lpstr>eULRS Progress Estimate</vt:lpstr>
      <vt:lpstr>eULRS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Zhuoyun_China Unicom 1</cp:lastModifiedBy>
  <cp:revision>340</cp:revision>
  <cp:lastPrinted>2000-01-14T10:02:55Z</cp:lastPrinted>
  <dcterms:created xsi:type="dcterms:W3CDTF">1999-11-22T09:19:47Z</dcterms:created>
  <dcterms:modified xsi:type="dcterms:W3CDTF">2015-11-20T22:57:30Z</dcterms:modified>
  <cp:category>Presentation</cp:category>
</cp:coreProperties>
</file>