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90" d="100"/>
          <a:sy n="90" d="100"/>
        </p:scale>
        <p:origin x="-522" y="-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MPS_Mods</a:t>
            </a:r>
            <a:r>
              <a:rPr lang="en-US" dirty="0" smtClean="0"/>
              <a:t> 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MPS Modifications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Ray P. Singh</a:t>
            </a:r>
          </a:p>
          <a:p>
            <a:r>
              <a:rPr lang="en-US" dirty="0" smtClean="0"/>
              <a:t>Applied Communication Sciences</a:t>
            </a:r>
          </a:p>
          <a:p>
            <a:r>
              <a:rPr lang="en-US" dirty="0" err="1" smtClean="0"/>
              <a:t>MPS_Mods</a:t>
            </a:r>
            <a:r>
              <a:rPr lang="en-US" dirty="0" smtClean="0"/>
              <a:t>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S1-154461</a:t>
            </a:r>
            <a:endParaRPr lang="en-GB" b="1" dirty="0" smtClean="0"/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S1-15xxxx)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0" y="6291263"/>
            <a:ext cx="3289363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#72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Anaheim, CA, USA, 16-20 November 2015</a:t>
            </a:r>
            <a:endParaRPr lang="en-GB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MPS_Mods</a:t>
            </a:r>
            <a:r>
              <a:rPr lang="en-GB" dirty="0" smtClean="0"/>
              <a:t>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SP#65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SP-150043 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S1-154461</a:t>
            </a:r>
            <a:endParaRPr lang="en-GB" b="1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MPS_Mods</a:t>
            </a:r>
            <a:r>
              <a:rPr lang="en-GB" dirty="0" smtClean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A</a:t>
            </a:r>
            <a:r>
              <a:rPr lang="en-GB" dirty="0" smtClean="0"/>
              <a:t>ddition of </a:t>
            </a:r>
            <a:r>
              <a:rPr lang="en-US" dirty="0" smtClean="0"/>
              <a:t>end-to-end-cases </a:t>
            </a:r>
            <a:r>
              <a:rPr lang="en-US" dirty="0" smtClean="0"/>
              <a:t>in </a:t>
            </a:r>
            <a:r>
              <a:rPr lang="en-US" dirty="0" smtClean="0"/>
              <a:t>clause 4</a:t>
            </a:r>
            <a:r>
              <a:rPr lang="en-GB" dirty="0" smtClean="0"/>
              <a:t> </a:t>
            </a:r>
            <a:endParaRPr lang="en-GB" dirty="0" smtClean="0"/>
          </a:p>
          <a:p>
            <a:pPr lvl="1">
              <a:defRPr/>
            </a:pPr>
            <a:r>
              <a:rPr lang="en-US" dirty="0" smtClean="0"/>
              <a:t>Clarification </a:t>
            </a:r>
            <a:r>
              <a:rPr lang="en-US" dirty="0" smtClean="0"/>
              <a:t>of “voice and traffic” in clauses 5.2, 5.3 and </a:t>
            </a:r>
            <a:r>
              <a:rPr lang="en-US" dirty="0" smtClean="0"/>
              <a:t>5.4</a:t>
            </a:r>
          </a:p>
          <a:p>
            <a:pPr lvl="1">
              <a:defRPr/>
            </a:pPr>
            <a:r>
              <a:rPr lang="en-US" dirty="0" smtClean="0"/>
              <a:t>Clarification of inconsistent requirement in clause 5.6</a:t>
            </a:r>
          </a:p>
          <a:p>
            <a:pPr lvl="1">
              <a:defRPr/>
            </a:pPr>
            <a:r>
              <a:rPr lang="en-US" dirty="0" smtClean="0"/>
              <a:t>New </a:t>
            </a:r>
            <a:r>
              <a:rPr lang="en-US" dirty="0" smtClean="0"/>
              <a:t>clause 5.14 on service recovery/restoration</a:t>
            </a:r>
          </a:p>
          <a:p>
            <a:pPr lvl="1">
              <a:defRPr/>
            </a:pPr>
            <a:r>
              <a:rPr lang="en-US" dirty="0" smtClean="0"/>
              <a:t>S</a:t>
            </a:r>
            <a:r>
              <a:rPr lang="en-US" dirty="0" smtClean="0"/>
              <a:t>ecurity text in new clauses 7.1</a:t>
            </a:r>
            <a:r>
              <a:rPr lang="en-US" dirty="0" smtClean="0"/>
              <a:t>, 7.2, 7.3, 7.4, 7.5</a:t>
            </a:r>
            <a:endParaRPr lang="en-US" dirty="0"/>
          </a:p>
          <a:p>
            <a:pPr>
              <a:defRPr/>
            </a:pPr>
            <a:r>
              <a:rPr lang="en-GB" dirty="0" smtClean="0"/>
              <a:t>Work/Study </a:t>
            </a:r>
            <a:r>
              <a:rPr lang="en-GB" dirty="0" smtClean="0"/>
              <a:t>Item Completion: </a:t>
            </a:r>
            <a:r>
              <a:rPr lang="en-GB" dirty="0" smtClean="0"/>
              <a:t>7</a:t>
            </a:r>
            <a:r>
              <a:rPr lang="en-GB" dirty="0" smtClean="0"/>
              <a:t>0</a:t>
            </a:r>
            <a:r>
              <a:rPr lang="en-GB" dirty="0" smtClean="0"/>
              <a:t>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S1-154461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MPS_Mods</a:t>
            </a:r>
            <a:r>
              <a:rPr lang="en-GB" dirty="0" smtClean="0"/>
              <a:t>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S1-154461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MPS_Mods</a:t>
            </a:r>
            <a:r>
              <a:rPr lang="en-GB" dirty="0" smtClean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06/2016 SP#72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y</a:t>
            </a:r>
          </a:p>
          <a:p>
            <a:pPr>
              <a:defRPr/>
            </a:pPr>
            <a:r>
              <a:rPr lang="en-GB" sz="2400" dirty="0" smtClean="0"/>
              <a:t>Will target completion date be met? y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S1-154461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MPS_Mods</a:t>
            </a:r>
            <a:r>
              <a:rPr lang="en-GB" dirty="0" smtClean="0"/>
              <a:t>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</a:t>
            </a:r>
            <a:r>
              <a:rPr lang="en-GB" dirty="0" smtClean="0"/>
              <a:t>SA1#73 (Feb 2016):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Priority voice, video and data </a:t>
            </a:r>
            <a:r>
              <a:rPr lang="en-GB" dirty="0" err="1" smtClean="0"/>
              <a:t>QoS</a:t>
            </a:r>
            <a:r>
              <a:rPr lang="en-GB" dirty="0" smtClean="0"/>
              <a:t> interactions</a:t>
            </a:r>
          </a:p>
          <a:p>
            <a:pPr lvl="1">
              <a:defRPr/>
            </a:pPr>
            <a:r>
              <a:rPr lang="en-GB" dirty="0" smtClean="0"/>
              <a:t>MPS </a:t>
            </a:r>
            <a:r>
              <a:rPr lang="en-GB" dirty="0" smtClean="0"/>
              <a:t>Security and identity management</a:t>
            </a:r>
          </a:p>
          <a:p>
            <a:pPr lvl="1">
              <a:defRPr/>
            </a:pPr>
            <a:r>
              <a:rPr lang="en-GB" dirty="0" smtClean="0"/>
              <a:t>Interactions for circuit switch </a:t>
            </a:r>
            <a:r>
              <a:rPr lang="en-GB" dirty="0" smtClean="0"/>
              <a:t>fallback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Planning for subsequent </a:t>
            </a:r>
            <a:r>
              <a:rPr lang="en-GB" dirty="0" smtClean="0"/>
              <a:t>meeting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SA1#74 (May 2016</a:t>
            </a:r>
            <a:r>
              <a:rPr lang="en-GB" dirty="0" smtClean="0"/>
              <a:t>)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Priority voice, video and data </a:t>
            </a:r>
            <a:r>
              <a:rPr lang="en-GB" dirty="0" err="1" smtClean="0"/>
              <a:t>QoS</a:t>
            </a:r>
            <a:r>
              <a:rPr lang="en-GB" dirty="0" smtClean="0"/>
              <a:t> interactions</a:t>
            </a:r>
          </a:p>
          <a:p>
            <a:pPr lvl="2">
              <a:defRPr/>
            </a:pPr>
            <a:r>
              <a:rPr lang="en-GB" dirty="0" smtClean="0"/>
              <a:t>MPS </a:t>
            </a:r>
            <a:r>
              <a:rPr lang="en-GB" dirty="0" smtClean="0"/>
              <a:t>Security and identity management</a:t>
            </a:r>
          </a:p>
          <a:p>
            <a:pPr lvl="2">
              <a:defRPr/>
            </a:pPr>
            <a:r>
              <a:rPr lang="en-GB" dirty="0" smtClean="0"/>
              <a:t>Interactions for circuit switch fallback</a:t>
            </a:r>
          </a:p>
          <a:p>
            <a:pPr lvl="2">
              <a:defRPr/>
            </a:pPr>
            <a:r>
              <a:rPr lang="en-GB" dirty="0" smtClean="0"/>
              <a:t>C</a:t>
            </a:r>
            <a:r>
              <a:rPr lang="en-GB" dirty="0" smtClean="0"/>
              <a:t>leanups</a:t>
            </a:r>
            <a:endParaRPr lang="en-GB" dirty="0" smtClean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S1-154461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Focus items in previous slide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S1-154461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MPS_Mods</a:t>
            </a:r>
            <a:r>
              <a:rPr lang="en-GB" dirty="0" smtClean="0"/>
              <a:t>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SA1#72 </a:t>
            </a:r>
            <a:r>
              <a:rPr lang="en-GB" dirty="0" smtClean="0"/>
              <a:t>(Nov 2015</a:t>
            </a:r>
            <a:r>
              <a:rPr lang="en-GB" dirty="0"/>
              <a:t>): </a:t>
            </a:r>
            <a:r>
              <a:rPr lang="en-GB" dirty="0" smtClean="0"/>
              <a:t>70%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SA1#73 (Feb 2016): </a:t>
            </a:r>
            <a:r>
              <a:rPr lang="en-GB" dirty="0" smtClean="0"/>
              <a:t>90</a:t>
            </a:r>
            <a:r>
              <a:rPr lang="en-GB" dirty="0" smtClean="0"/>
              <a:t>%</a:t>
            </a:r>
          </a:p>
          <a:p>
            <a:pPr lvl="1">
              <a:defRPr/>
            </a:pPr>
            <a:r>
              <a:rPr lang="en-GB" dirty="0" smtClean="0"/>
              <a:t>SA1#74 (May 2016</a:t>
            </a:r>
            <a:r>
              <a:rPr lang="en-GB" dirty="0" smtClean="0"/>
              <a:t>): </a:t>
            </a:r>
            <a:r>
              <a:rPr lang="en-GB" dirty="0" smtClean="0"/>
              <a:t>100</a:t>
            </a:r>
            <a:r>
              <a:rPr lang="en-GB" dirty="0" smtClean="0"/>
              <a:t>%</a:t>
            </a:r>
          </a:p>
          <a:p>
            <a:pPr lvl="1">
              <a:defRPr/>
            </a:pPr>
            <a:endParaRPr lang="en-GB" dirty="0" smtClean="0"/>
          </a:p>
          <a:p>
            <a:pPr lvl="1">
              <a:defRPr/>
            </a:pP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S1-154461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MPS_Mods</a:t>
            </a:r>
            <a:r>
              <a:rPr lang="en-GB" dirty="0" smtClean="0"/>
              <a:t>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62667214"/>
              </p:ext>
            </p:extLst>
          </p:nvPr>
        </p:nvGraphicFramePr>
        <p:xfrm>
          <a:off x="539552" y="1988840"/>
          <a:ext cx="7772400" cy="3168841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S1-154442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Applied</a:t>
                      </a:r>
                      <a:r>
                        <a:rPr lang="fr-FR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Communication Sciences, OEC, Alcatel-Lucent, AT&amp;T, Verizon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CR22.153v14.1.0: Addition of end-to-end-cases in general description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S1-154443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Applied</a:t>
                      </a:r>
                      <a:r>
                        <a:rPr lang="fr-FR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Communication Sciences, OEC, Alcatel-Lucent, AT&amp;T, Verizon, Sprint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CR22.153v14.1.0: Clarification of high level MPS requirements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S1-154444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Applied</a:t>
                      </a:r>
                      <a:r>
                        <a:rPr lang="fr-FR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Communication Sciences, OEC, Alcatel-Lucent, AT&amp;T, Verizon, Sprint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CR22.153v14.1.0: Fix inconsistent requirements on invocation of MPS priority.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S1-154445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Applied Communication Sciences, OEC, Alcatel-Lucent, AT&amp;T, Verizon, T-Mobile US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CR22.153v14.1.0: MPS security requirements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S1-154461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188</TotalTime>
  <Words>411</Words>
  <Application>Microsoft Office PowerPoint</Application>
  <PresentationFormat>On-screen Show (4:3)</PresentationFormat>
  <Paragraphs>92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MPS_Mods Status Update MPS Modifications</vt:lpstr>
      <vt:lpstr>MPS_Mods Status</vt:lpstr>
      <vt:lpstr>MPS_Mods Progress</vt:lpstr>
      <vt:lpstr>MPS_Mods Meeting Time</vt:lpstr>
      <vt:lpstr>MPS_Mods Completion Date</vt:lpstr>
      <vt:lpstr>MPS_Mods Planning/Progress</vt:lpstr>
      <vt:lpstr>Work plan between meetings</vt:lpstr>
      <vt:lpstr>MPS_Mods Progress Estimate</vt:lpstr>
      <vt:lpstr>MPS_Mods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Ray Singh </cp:lastModifiedBy>
  <cp:revision>316</cp:revision>
  <cp:lastPrinted>2000-01-14T10:02:55Z</cp:lastPrinted>
  <dcterms:created xsi:type="dcterms:W3CDTF">1999-11-22T09:19:47Z</dcterms:created>
  <dcterms:modified xsi:type="dcterms:W3CDTF">2015-11-20T17:39:58Z</dcterms:modified>
  <cp:category>Presentation</cp:category>
</cp:coreProperties>
</file>