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57" r:id="rId2"/>
    <p:sldId id="259" r:id="rId3"/>
    <p:sldId id="260" r:id="rId4"/>
    <p:sldId id="261" r:id="rId5"/>
  </p:sldIdLst>
  <p:sldSz cx="9144000" cy="6858000" type="screen4x3"/>
  <p:notesSz cx="6732588" cy="9855200"/>
  <p:defaultTextStyle>
    <a:defPPr>
      <a:defRPr lang="en-GB"/>
    </a:defPPr>
    <a:lvl1pPr algn="l" rtl="0" fontAlgn="base">
      <a:spcBef>
        <a:spcPct val="20000"/>
      </a:spcBef>
      <a:spcAft>
        <a:spcPts val="600"/>
      </a:spcAft>
      <a:buChar char="•"/>
      <a:defRPr sz="2800" kern="1200">
        <a:solidFill>
          <a:schemeClr val="tx1"/>
        </a:solidFill>
        <a:latin typeface="Arial" charset="0"/>
        <a:ea typeface="ＭＳ Ｐゴシック" pitchFamily="34" charset="-128"/>
        <a:cs typeface="+mn-cs"/>
      </a:defRPr>
    </a:lvl1pPr>
    <a:lvl2pPr marL="457200" algn="l" rtl="0" fontAlgn="base">
      <a:spcBef>
        <a:spcPct val="20000"/>
      </a:spcBef>
      <a:spcAft>
        <a:spcPts val="600"/>
      </a:spcAft>
      <a:buChar char="•"/>
      <a:defRPr sz="2800" kern="1200">
        <a:solidFill>
          <a:schemeClr val="tx1"/>
        </a:solidFill>
        <a:latin typeface="Arial" charset="0"/>
        <a:ea typeface="ＭＳ Ｐゴシック" pitchFamily="34" charset="-128"/>
        <a:cs typeface="+mn-cs"/>
      </a:defRPr>
    </a:lvl2pPr>
    <a:lvl3pPr marL="914400" algn="l" rtl="0" fontAlgn="base">
      <a:spcBef>
        <a:spcPct val="20000"/>
      </a:spcBef>
      <a:spcAft>
        <a:spcPts val="600"/>
      </a:spcAft>
      <a:buChar char="•"/>
      <a:defRPr sz="2800" kern="1200">
        <a:solidFill>
          <a:schemeClr val="tx1"/>
        </a:solidFill>
        <a:latin typeface="Arial" charset="0"/>
        <a:ea typeface="ＭＳ Ｐゴシック" pitchFamily="34" charset="-128"/>
        <a:cs typeface="+mn-cs"/>
      </a:defRPr>
    </a:lvl3pPr>
    <a:lvl4pPr marL="1371600" algn="l" rtl="0" fontAlgn="base">
      <a:spcBef>
        <a:spcPct val="20000"/>
      </a:spcBef>
      <a:spcAft>
        <a:spcPts val="600"/>
      </a:spcAft>
      <a:buChar char="•"/>
      <a:defRPr sz="2800" kern="1200">
        <a:solidFill>
          <a:schemeClr val="tx1"/>
        </a:solidFill>
        <a:latin typeface="Arial" charset="0"/>
        <a:ea typeface="ＭＳ Ｐゴシック" pitchFamily="34" charset="-128"/>
        <a:cs typeface="+mn-cs"/>
      </a:defRPr>
    </a:lvl4pPr>
    <a:lvl5pPr marL="1828800" algn="l" rtl="0" fontAlgn="base">
      <a:spcBef>
        <a:spcPct val="20000"/>
      </a:spcBef>
      <a:spcAft>
        <a:spcPts val="600"/>
      </a:spcAft>
      <a:buChar char="•"/>
      <a:defRPr sz="2800" kern="1200">
        <a:solidFill>
          <a:schemeClr val="tx1"/>
        </a:solidFill>
        <a:latin typeface="Arial" charset="0"/>
        <a:ea typeface="ＭＳ Ｐゴシック" pitchFamily="34" charset="-128"/>
        <a:cs typeface="+mn-cs"/>
      </a:defRPr>
    </a:lvl5pPr>
    <a:lvl6pPr marL="2286000" algn="l" defTabSz="914400" rtl="0" eaLnBrk="1" latinLnBrk="0" hangingPunct="1">
      <a:defRPr sz="2800" kern="1200">
        <a:solidFill>
          <a:schemeClr val="tx1"/>
        </a:solidFill>
        <a:latin typeface="Arial" charset="0"/>
        <a:ea typeface="ＭＳ Ｐゴシック" pitchFamily="34" charset="-128"/>
        <a:cs typeface="+mn-cs"/>
      </a:defRPr>
    </a:lvl6pPr>
    <a:lvl7pPr marL="2743200" algn="l" defTabSz="914400" rtl="0" eaLnBrk="1" latinLnBrk="0" hangingPunct="1">
      <a:defRPr sz="2800" kern="1200">
        <a:solidFill>
          <a:schemeClr val="tx1"/>
        </a:solidFill>
        <a:latin typeface="Arial" charset="0"/>
        <a:ea typeface="ＭＳ Ｐゴシック" pitchFamily="34" charset="-128"/>
        <a:cs typeface="+mn-cs"/>
      </a:defRPr>
    </a:lvl7pPr>
    <a:lvl8pPr marL="3200400" algn="l" defTabSz="914400" rtl="0" eaLnBrk="1" latinLnBrk="0" hangingPunct="1">
      <a:defRPr sz="2800" kern="1200">
        <a:solidFill>
          <a:schemeClr val="tx1"/>
        </a:solidFill>
        <a:latin typeface="Arial" charset="0"/>
        <a:ea typeface="ＭＳ Ｐゴシック" pitchFamily="34" charset="-128"/>
        <a:cs typeface="+mn-cs"/>
      </a:defRPr>
    </a:lvl8pPr>
    <a:lvl9pPr marL="3657600" algn="l" defTabSz="914400" rtl="0" eaLnBrk="1" latinLnBrk="0" hangingPunct="1">
      <a:defRPr sz="28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FF7C80"/>
    <a:srgbClr val="00FF00"/>
    <a:srgbClr val="FF0000"/>
    <a:srgbClr val="FFFF00"/>
    <a:srgbClr val="FFCC66"/>
    <a:srgbClr val="003399"/>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3" autoAdjust="0"/>
    <p:restoredTop sz="94660"/>
  </p:normalViewPr>
  <p:slideViewPr>
    <p:cSldViewPr>
      <p:cViewPr>
        <p:scale>
          <a:sx n="115" d="100"/>
          <a:sy n="115" d="100"/>
        </p:scale>
        <p:origin x="-906" y="-36"/>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93" d="100"/>
        <a:sy n="193" d="100"/>
      </p:scale>
      <p:origin x="0" y="0"/>
    </p:cViewPr>
  </p:sorterViewPr>
  <p:notesViewPr>
    <p:cSldViewPr>
      <p:cViewPr varScale="1">
        <p:scale>
          <a:sx n="55" d="100"/>
          <a:sy n="55" d="100"/>
        </p:scale>
        <p:origin x="-1818" y="-96"/>
      </p:cViewPr>
      <p:guideLst>
        <p:guide orient="horz" pos="3104"/>
        <p:guide pos="21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6734175" cy="457200"/>
          </a:xfrm>
          <a:prstGeom prst="rect">
            <a:avLst/>
          </a:prstGeom>
          <a:noFill/>
          <a:ln w="9525">
            <a:noFill/>
            <a:miter lim="800000"/>
            <a:headEnd/>
            <a:tailEnd/>
          </a:ln>
          <a:effectLst/>
        </p:spPr>
        <p:txBody>
          <a:bodyPr vert="horz" wrap="square" lIns="91427" tIns="45714" rIns="91427" bIns="45714" numCol="1" anchor="t" anchorCtr="0" compatLnSpc="1">
            <a:prstTxWarp prst="textNoShape">
              <a:avLst/>
            </a:prstTxWarp>
          </a:bodyPr>
          <a:lstStyle>
            <a:lvl1pPr algn="ctr">
              <a:spcBef>
                <a:spcPct val="0"/>
              </a:spcBef>
              <a:spcAft>
                <a:spcPct val="0"/>
              </a:spcAft>
              <a:buFontTx/>
              <a:buNone/>
              <a:defRPr sz="1600" b="1">
                <a:solidFill>
                  <a:schemeClr val="accent2"/>
                </a:solidFill>
                <a:latin typeface="Bookman Old Style" pitchFamily="18" charset="0"/>
                <a:ea typeface="+mn-ea"/>
                <a:cs typeface="+mn-cs"/>
              </a:defRPr>
            </a:lvl1pPr>
          </a:lstStyle>
          <a:p>
            <a:pPr>
              <a:defRPr/>
            </a:pPr>
            <a:r>
              <a:rPr lang="en-GB"/>
              <a:t>Presentation of SWG results in SA1</a:t>
            </a:r>
          </a:p>
        </p:txBody>
      </p:sp>
      <p:sp>
        <p:nvSpPr>
          <p:cNvPr id="3075" name="Rectangle 3"/>
          <p:cNvSpPr>
            <a:spLocks noGrp="1" noChangeArrowheads="1"/>
          </p:cNvSpPr>
          <p:nvPr>
            <p:ph type="ftr" sz="quarter" idx="2"/>
          </p:nvPr>
        </p:nvSpPr>
        <p:spPr bwMode="auto">
          <a:xfrm>
            <a:off x="0" y="9372600"/>
            <a:ext cx="6096000" cy="457200"/>
          </a:xfrm>
          <a:prstGeom prst="rect">
            <a:avLst/>
          </a:prstGeom>
          <a:noFill/>
          <a:ln w="9525">
            <a:noFill/>
            <a:miter lim="800000"/>
            <a:headEnd/>
            <a:tailEnd/>
          </a:ln>
          <a:effectLst/>
        </p:spPr>
        <p:txBody>
          <a:bodyPr vert="horz" wrap="square" lIns="91427" tIns="45714" rIns="91427" bIns="45714" numCol="1" anchor="b" anchorCtr="0" compatLnSpc="1">
            <a:prstTxWarp prst="textNoShape">
              <a:avLst/>
            </a:prstTxWarp>
          </a:bodyPr>
          <a:lstStyle>
            <a:lvl1pPr>
              <a:spcBef>
                <a:spcPct val="0"/>
              </a:spcBef>
              <a:spcAft>
                <a:spcPct val="0"/>
              </a:spcAft>
              <a:buFontTx/>
              <a:buNone/>
              <a:defRPr sz="1000"/>
            </a:lvl1pPr>
          </a:lstStyle>
          <a:p>
            <a:pPr>
              <a:defRPr/>
            </a:pPr>
            <a:endParaRPr lang="zh-CN" altLang="zh-CN"/>
          </a:p>
        </p:txBody>
      </p:sp>
      <p:sp>
        <p:nvSpPr>
          <p:cNvPr id="3076" name="Rectangle 4"/>
          <p:cNvSpPr>
            <a:spLocks noGrp="1" noChangeArrowheads="1"/>
          </p:cNvSpPr>
          <p:nvPr>
            <p:ph type="sldNum" sz="quarter" idx="3"/>
          </p:nvPr>
        </p:nvSpPr>
        <p:spPr bwMode="auto">
          <a:xfrm>
            <a:off x="6248400" y="9372600"/>
            <a:ext cx="457200" cy="457200"/>
          </a:xfrm>
          <a:prstGeom prst="rect">
            <a:avLst/>
          </a:prstGeom>
          <a:noFill/>
          <a:ln w="9525">
            <a:noFill/>
            <a:miter lim="800000"/>
            <a:headEnd/>
            <a:tailEnd/>
          </a:ln>
          <a:effectLst/>
        </p:spPr>
        <p:txBody>
          <a:bodyPr vert="horz" wrap="square" lIns="91427" tIns="45714" rIns="91427" bIns="45714" numCol="1" anchor="b" anchorCtr="0" compatLnSpc="1">
            <a:prstTxWarp prst="textNoShape">
              <a:avLst/>
            </a:prstTxWarp>
          </a:bodyPr>
          <a:lstStyle>
            <a:lvl1pPr algn="r">
              <a:spcBef>
                <a:spcPct val="0"/>
              </a:spcBef>
              <a:spcAft>
                <a:spcPct val="0"/>
              </a:spcAft>
              <a:buFontTx/>
              <a:buNone/>
              <a:defRPr sz="1000"/>
            </a:lvl1pPr>
          </a:lstStyle>
          <a:p>
            <a:pPr>
              <a:defRPr/>
            </a:pPr>
            <a:fld id="{11E2C63B-EB26-4011-B71F-4C8741F0DFDD}" type="slidenum">
              <a:rPr lang="en-GB" altLang="zh-CN"/>
              <a:pPr>
                <a:defRPr/>
              </a:pPr>
              <a:t>‹N›</a:t>
            </a:fld>
            <a:endParaRPr lang="en-GB" altLang="zh-CN"/>
          </a:p>
        </p:txBody>
      </p:sp>
    </p:spTree>
    <p:extLst>
      <p:ext uri="{BB962C8B-B14F-4D97-AF65-F5344CB8AC3E}">
        <p14:creationId xmlns:p14="http://schemas.microsoft.com/office/powerpoint/2010/main" val="17753247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idx="2"/>
          </p:nvPr>
        </p:nvSpPr>
        <p:spPr bwMode="auto">
          <a:xfrm>
            <a:off x="912813" y="746125"/>
            <a:ext cx="4908550" cy="3681413"/>
          </a:xfrm>
          <a:prstGeom prst="rect">
            <a:avLst/>
          </a:prstGeom>
          <a:noFill/>
          <a:ln w="12700">
            <a:solidFill>
              <a:srgbClr val="000000"/>
            </a:solidFill>
            <a:miter lim="800000"/>
            <a:headEnd/>
            <a:tailEnd/>
          </a:ln>
        </p:spPr>
      </p:sp>
      <p:sp>
        <p:nvSpPr>
          <p:cNvPr id="2051" name="Rectangle 3"/>
          <p:cNvSpPr>
            <a:spLocks noGrp="1" noChangeArrowheads="1"/>
          </p:cNvSpPr>
          <p:nvPr>
            <p:ph type="body" sz="quarter" idx="3"/>
          </p:nvPr>
        </p:nvSpPr>
        <p:spPr bwMode="auto">
          <a:xfrm>
            <a:off x="896938" y="4681538"/>
            <a:ext cx="4938712" cy="4433887"/>
          </a:xfrm>
          <a:prstGeom prst="rect">
            <a:avLst/>
          </a:prstGeom>
          <a:noFill/>
          <a:ln w="12700">
            <a:noFill/>
            <a:miter lim="800000"/>
            <a:headEnd/>
            <a:tailEnd/>
          </a:ln>
          <a:effectLst/>
        </p:spPr>
        <p:txBody>
          <a:bodyPr vert="horz" wrap="square" lIns="90476" tIns="44444" rIns="90476" bIns="44444"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Tree>
    <p:extLst>
      <p:ext uri="{BB962C8B-B14F-4D97-AF65-F5344CB8AC3E}">
        <p14:creationId xmlns:p14="http://schemas.microsoft.com/office/powerpoint/2010/main" val="37396032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3814763" y="0"/>
            <a:ext cx="2917825" cy="492125"/>
          </a:xfrm>
          <a:prstGeom prst="rect">
            <a:avLst/>
          </a:prstGeom>
          <a:noFill/>
          <a:ln w="9525">
            <a:noFill/>
            <a:miter lim="800000"/>
            <a:headEnd/>
            <a:tailEnd/>
          </a:ln>
        </p:spPr>
        <p:txBody>
          <a:bodyPr wrap="none" anchor="ctr"/>
          <a:lstStyle/>
          <a:p>
            <a:endParaRPr lang="en-US" altLang="zh-CN"/>
          </a:p>
        </p:txBody>
      </p:sp>
      <p:sp>
        <p:nvSpPr>
          <p:cNvPr id="9219" name="Rectangle 3"/>
          <p:cNvSpPr>
            <a:spLocks noChangeArrowheads="1"/>
          </p:cNvSpPr>
          <p:nvPr/>
        </p:nvSpPr>
        <p:spPr bwMode="auto">
          <a:xfrm>
            <a:off x="3814763" y="9363075"/>
            <a:ext cx="2917825" cy="492125"/>
          </a:xfrm>
          <a:prstGeom prst="rect">
            <a:avLst/>
          </a:prstGeom>
          <a:noFill/>
          <a:ln w="9525">
            <a:noFill/>
            <a:miter lim="800000"/>
            <a:headEnd/>
            <a:tailEnd/>
          </a:ln>
        </p:spPr>
        <p:txBody>
          <a:bodyPr lIns="90476" tIns="44444" rIns="90476" bIns="44444" anchor="b"/>
          <a:lstStyle/>
          <a:p>
            <a:pPr algn="r" eaLnBrk="0" hangingPunct="0">
              <a:spcBef>
                <a:spcPct val="0"/>
              </a:spcBef>
              <a:spcAft>
                <a:spcPct val="0"/>
              </a:spcAft>
              <a:buFontTx/>
              <a:buNone/>
            </a:pPr>
            <a:r>
              <a:rPr lang="en-GB" altLang="zh-CN" sz="1200">
                <a:latin typeface="Times New Roman" pitchFamily="18" charset="0"/>
              </a:rPr>
              <a:t>1</a:t>
            </a:r>
          </a:p>
        </p:txBody>
      </p:sp>
      <p:sp>
        <p:nvSpPr>
          <p:cNvPr id="9220" name="Rectangle 4"/>
          <p:cNvSpPr>
            <a:spLocks noChangeArrowheads="1"/>
          </p:cNvSpPr>
          <p:nvPr/>
        </p:nvSpPr>
        <p:spPr bwMode="auto">
          <a:xfrm>
            <a:off x="0" y="9363075"/>
            <a:ext cx="2917825" cy="492125"/>
          </a:xfrm>
          <a:prstGeom prst="rect">
            <a:avLst/>
          </a:prstGeom>
          <a:noFill/>
          <a:ln w="9525">
            <a:noFill/>
            <a:miter lim="800000"/>
            <a:headEnd/>
            <a:tailEnd/>
          </a:ln>
        </p:spPr>
        <p:txBody>
          <a:bodyPr wrap="none" anchor="ctr"/>
          <a:lstStyle/>
          <a:p>
            <a:endParaRPr lang="en-US" altLang="zh-CN"/>
          </a:p>
        </p:txBody>
      </p:sp>
      <p:sp>
        <p:nvSpPr>
          <p:cNvPr id="9221" name="Rectangle 5"/>
          <p:cNvSpPr>
            <a:spLocks noChangeArrowheads="1"/>
          </p:cNvSpPr>
          <p:nvPr/>
        </p:nvSpPr>
        <p:spPr bwMode="auto">
          <a:xfrm>
            <a:off x="0" y="0"/>
            <a:ext cx="2917825" cy="492125"/>
          </a:xfrm>
          <a:prstGeom prst="rect">
            <a:avLst/>
          </a:prstGeom>
          <a:noFill/>
          <a:ln w="9525">
            <a:noFill/>
            <a:miter lim="800000"/>
            <a:headEnd/>
            <a:tailEnd/>
          </a:ln>
        </p:spPr>
        <p:txBody>
          <a:bodyPr wrap="none" anchor="ctr"/>
          <a:lstStyle/>
          <a:p>
            <a:endParaRPr lang="en-US" altLang="zh-CN"/>
          </a:p>
        </p:txBody>
      </p:sp>
      <p:sp>
        <p:nvSpPr>
          <p:cNvPr id="9222" name="Rectangle 6"/>
          <p:cNvSpPr>
            <a:spLocks noGrp="1" noRot="1" noChangeAspect="1" noChangeArrowheads="1" noTextEdit="1"/>
          </p:cNvSpPr>
          <p:nvPr>
            <p:ph type="sldImg"/>
          </p:nvPr>
        </p:nvSpPr>
        <p:spPr>
          <a:ln cap="flat"/>
        </p:spPr>
      </p:sp>
      <p:sp>
        <p:nvSpPr>
          <p:cNvPr id="9223" name="Rectangle 7"/>
          <p:cNvSpPr>
            <a:spLocks noGrp="1" noChangeArrowheads="1"/>
          </p:cNvSpPr>
          <p:nvPr>
            <p:ph type="body" idx="1"/>
          </p:nvPr>
        </p:nvSpPr>
        <p:spPr>
          <a:noFill/>
          <a:ln w="9525"/>
        </p:spPr>
        <p:txBody>
          <a:bodyPr/>
          <a:lstStyle/>
          <a:p>
            <a:endParaRPr lang="en-US" altLang="zh-CN" smtClean="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noProof="0" dirty="0" smtClean="0"/>
              <a:t>Click to edit Master subtitle style</a:t>
            </a:r>
            <a:endParaRPr lang="en-GB" noProof="0" dirty="0"/>
          </a:p>
        </p:txBody>
      </p:sp>
      <p:sp>
        <p:nvSpPr>
          <p:cNvPr id="4" name="Footer Placeholder 3"/>
          <p:cNvSpPr>
            <a:spLocks noGrp="1"/>
          </p:cNvSpPr>
          <p:nvPr>
            <p:ph type="ftr" sz="quarter" idx="10"/>
          </p:nvPr>
        </p:nvSpPr>
        <p:spPr/>
        <p:txBody>
          <a:bodyPr/>
          <a:lstStyle>
            <a:lvl1pPr>
              <a:defRPr/>
            </a:lvl1pPr>
          </a:lstStyle>
          <a:p>
            <a:pPr>
              <a:defRPr/>
            </a:pPr>
            <a:r>
              <a:rPr lang="en-GB"/>
              <a:t>S1-12xxxx</a:t>
            </a:r>
          </a:p>
        </p:txBody>
      </p:sp>
      <p:sp>
        <p:nvSpPr>
          <p:cNvPr id="5" name="Slide Number Placeholder 4"/>
          <p:cNvSpPr>
            <a:spLocks noGrp="1"/>
          </p:cNvSpPr>
          <p:nvPr>
            <p:ph type="sldNum" sz="quarter" idx="11"/>
          </p:nvPr>
        </p:nvSpPr>
        <p:spPr/>
        <p:txBody>
          <a:bodyPr/>
          <a:lstStyle>
            <a:lvl1pPr>
              <a:defRPr sz="1600">
                <a:latin typeface="Arial" charset="0"/>
              </a:defRPr>
            </a:lvl1pPr>
          </a:lstStyle>
          <a:p>
            <a:pPr>
              <a:defRPr/>
            </a:pPr>
            <a:fld id="{DD8A508F-FDF2-4CEB-A229-311704F6580F}" type="slidenum">
              <a:rPr lang="en-GB" altLang="zh-CN"/>
              <a:pPr>
                <a:defRPr/>
              </a:pPr>
              <a:t>‹N›</a:t>
            </a:fld>
            <a:endParaRPr lang="en-GB" altLang="zh-CN"/>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256" y="413792"/>
            <a:ext cx="6909048" cy="782960"/>
          </a:xfrm>
        </p:spPr>
        <p:txBody>
          <a:bodyPr/>
          <a:lstStyle>
            <a:lvl1pPr>
              <a:defRPr sz="3600"/>
            </a:lvl1p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395536" y="1268760"/>
            <a:ext cx="8352928" cy="5112568"/>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4" name="Footer Placeholder 3"/>
          <p:cNvSpPr>
            <a:spLocks noGrp="1"/>
          </p:cNvSpPr>
          <p:nvPr>
            <p:ph type="ftr" sz="quarter" idx="10"/>
          </p:nvPr>
        </p:nvSpPr>
        <p:spPr/>
        <p:txBody>
          <a:bodyPr/>
          <a:lstStyle>
            <a:lvl1pPr>
              <a:defRPr/>
            </a:lvl1pPr>
          </a:lstStyle>
          <a:p>
            <a:pPr>
              <a:defRPr/>
            </a:pPr>
            <a:r>
              <a:rPr lang="en-GB"/>
              <a:t>S1-12xxxx</a:t>
            </a:r>
          </a:p>
        </p:txBody>
      </p:sp>
      <p:sp>
        <p:nvSpPr>
          <p:cNvPr id="5" name="Slide Number Placeholder 4"/>
          <p:cNvSpPr>
            <a:spLocks noGrp="1"/>
          </p:cNvSpPr>
          <p:nvPr>
            <p:ph type="sldNum" sz="quarter" idx="11"/>
          </p:nvPr>
        </p:nvSpPr>
        <p:spPr/>
        <p:txBody>
          <a:bodyPr/>
          <a:lstStyle>
            <a:lvl1pPr>
              <a:defRPr sz="1600">
                <a:latin typeface="Arial" charset="0"/>
              </a:defRPr>
            </a:lvl1pPr>
          </a:lstStyle>
          <a:p>
            <a:pPr>
              <a:defRPr/>
            </a:pPr>
            <a:fld id="{6F76D91D-FF5E-4378-832D-C2799BD686FD}" type="slidenum">
              <a:rPr lang="en-GB" altLang="zh-CN"/>
              <a:pPr>
                <a:defRPr/>
              </a:pPr>
              <a:t>‹N›</a:t>
            </a:fld>
            <a:endParaRPr lang="en-GB" altLang="zh-CN"/>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0488" tIns="44450" rIns="90488" bIns="44450" numCol="1" anchor="t" anchorCtr="0" compatLnSpc="1">
            <a:prstTxWarp prst="textNoShape">
              <a:avLst/>
            </a:prstTxWarp>
          </a:bodyPr>
          <a:lstStyle/>
          <a:p>
            <a:pPr lvl="0"/>
            <a:r>
              <a:rPr lang="en-GB" altLang="zh-CN" smtClean="0"/>
              <a:t>Click to edit Master text styles</a:t>
            </a:r>
          </a:p>
          <a:p>
            <a:pPr lvl="1"/>
            <a:r>
              <a:rPr lang="en-GB" altLang="zh-CN" smtClean="0"/>
              <a:t>Second level</a:t>
            </a:r>
          </a:p>
          <a:p>
            <a:pPr lvl="2"/>
            <a:r>
              <a:rPr lang="en-GB" altLang="zh-CN" smtClean="0"/>
              <a:t>Third level</a:t>
            </a:r>
          </a:p>
          <a:p>
            <a:pPr lvl="3"/>
            <a:r>
              <a:rPr lang="en-GB" altLang="zh-CN" smtClean="0"/>
              <a:t>Fourth level</a:t>
            </a:r>
          </a:p>
          <a:p>
            <a:pPr lvl="4"/>
            <a:r>
              <a:rPr lang="en-GB" altLang="zh-CN" smtClean="0"/>
              <a:t>Fifth level</a:t>
            </a:r>
          </a:p>
        </p:txBody>
      </p:sp>
      <p:sp>
        <p:nvSpPr>
          <p:cNvPr id="1027" name="Rectangle 2"/>
          <p:cNvSpPr>
            <a:spLocks noGrp="1" noChangeArrowheads="1"/>
          </p:cNvSpPr>
          <p:nvPr>
            <p:ph type="title"/>
          </p:nvPr>
        </p:nvSpPr>
        <p:spPr bwMode="auto">
          <a:xfrm>
            <a:off x="685800" y="609600"/>
            <a:ext cx="6477000" cy="1143000"/>
          </a:xfrm>
          <a:prstGeom prst="rect">
            <a:avLst/>
          </a:prstGeom>
          <a:noFill/>
          <a:ln w="9525">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Click to edit Master title style</a:t>
            </a:r>
          </a:p>
        </p:txBody>
      </p:sp>
      <p:pic>
        <p:nvPicPr>
          <p:cNvPr id="1028" name="Picture 9" descr="3GPP_TM"/>
          <p:cNvPicPr>
            <a:picLocks noChangeAspect="1" noChangeArrowheads="1"/>
          </p:cNvPicPr>
          <p:nvPr userDrawn="1"/>
        </p:nvPicPr>
        <p:blipFill>
          <a:blip r:embed="rId4" cstate="print"/>
          <a:srcRect/>
          <a:stretch>
            <a:fillRect/>
          </a:stretch>
        </p:blipFill>
        <p:spPr bwMode="auto">
          <a:xfrm>
            <a:off x="7391400" y="123825"/>
            <a:ext cx="1485900" cy="866775"/>
          </a:xfrm>
          <a:prstGeom prst="rect">
            <a:avLst/>
          </a:prstGeom>
          <a:noFill/>
          <a:ln w="9525">
            <a:noFill/>
            <a:miter lim="800000"/>
            <a:headEnd/>
            <a:tailEnd/>
          </a:ln>
        </p:spPr>
      </p:pic>
      <p:pic>
        <p:nvPicPr>
          <p:cNvPr id="1029" name="Picture 10" descr="3GPP_backgrd2"/>
          <p:cNvPicPr>
            <a:picLocks noChangeAspect="1" noChangeArrowheads="1"/>
          </p:cNvPicPr>
          <p:nvPr/>
        </p:nvPicPr>
        <p:blipFill>
          <a:blip r:embed="rId5" cstate="print"/>
          <a:srcRect/>
          <a:stretch>
            <a:fillRect/>
          </a:stretch>
        </p:blipFill>
        <p:spPr bwMode="auto">
          <a:xfrm>
            <a:off x="685800" y="1884363"/>
            <a:ext cx="7924800" cy="4614862"/>
          </a:xfrm>
          <a:prstGeom prst="rect">
            <a:avLst/>
          </a:prstGeom>
          <a:noFill/>
          <a:ln w="9525">
            <a:noFill/>
            <a:miter lim="800000"/>
            <a:headEnd/>
            <a:tailEnd/>
          </a:ln>
        </p:spPr>
      </p:pic>
      <p:sp>
        <p:nvSpPr>
          <p:cNvPr id="1036" name="Rectangle 12"/>
          <p:cNvSpPr>
            <a:spLocks noGrp="1" noChangeArrowheads="1"/>
          </p:cNvSpPr>
          <p:nvPr>
            <p:ph type="ftr" sz="quarter" idx="3"/>
          </p:nvPr>
        </p:nvSpPr>
        <p:spPr bwMode="auto">
          <a:xfrm>
            <a:off x="0" y="0"/>
            <a:ext cx="21240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spcAft>
                <a:spcPct val="0"/>
              </a:spcAft>
              <a:buFontTx/>
              <a:buNone/>
              <a:defRPr sz="2800" b="1">
                <a:solidFill>
                  <a:srgbClr val="0000CC"/>
                </a:solidFill>
                <a:latin typeface="Arial" charset="0"/>
                <a:ea typeface="+mn-ea"/>
                <a:cs typeface="+mn-cs"/>
              </a:defRPr>
            </a:lvl1pPr>
          </a:lstStyle>
          <a:p>
            <a:pPr>
              <a:defRPr/>
            </a:pPr>
            <a:r>
              <a:rPr lang="en-GB"/>
              <a:t>S1-12xxxx</a:t>
            </a:r>
          </a:p>
        </p:txBody>
      </p:sp>
      <p:sp>
        <p:nvSpPr>
          <p:cNvPr id="1037" name="Rectangle 13"/>
          <p:cNvSpPr>
            <a:spLocks noGrp="1" noChangeArrowheads="1"/>
          </p:cNvSpPr>
          <p:nvPr>
            <p:ph type="sldNum" sz="quarter" idx="4"/>
          </p:nvPr>
        </p:nvSpPr>
        <p:spPr bwMode="auto">
          <a:xfrm>
            <a:off x="7010400" y="63817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spcAft>
                <a:spcPct val="0"/>
              </a:spcAft>
              <a:buFontTx/>
              <a:buNone/>
              <a:defRPr sz="1400">
                <a:latin typeface="Times New Roman" pitchFamily="18" charset="0"/>
              </a:defRPr>
            </a:lvl1pPr>
          </a:lstStyle>
          <a:p>
            <a:pPr>
              <a:defRPr/>
            </a:pPr>
            <a:fld id="{AAFCA348-6E25-44B4-A9FA-F7C8AB4F9CCE}" type="slidenum">
              <a:rPr lang="en-GB" altLang="zh-CN"/>
              <a:pPr>
                <a:defRPr/>
              </a:pPr>
              <a:t>‹N›</a:t>
            </a:fld>
            <a:endParaRPr lang="en-GB" altLang="zh-CN"/>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Lst>
  <p:transition spd="slow"/>
  <p:hf hdr="0" dt="0"/>
  <p:txStyles>
    <p:titleStyle>
      <a:lvl1pPr algn="l" rtl="0" eaLnBrk="0" fontAlgn="base" hangingPunct="0">
        <a:spcBef>
          <a:spcPct val="0"/>
        </a:spcBef>
        <a:spcAft>
          <a:spcPct val="0"/>
        </a:spcAft>
        <a:defRPr sz="4000" b="1" i="1">
          <a:solidFill>
            <a:schemeClr val="tx1"/>
          </a:solidFill>
          <a:latin typeface="+mj-lt"/>
          <a:ea typeface="ＭＳ Ｐゴシック" charset="0"/>
          <a:cs typeface="ＭＳ Ｐゴシック" charset="0"/>
        </a:defRPr>
      </a:lvl1pPr>
      <a:lvl2pPr algn="l" rtl="0" eaLnBrk="0" fontAlgn="base" hangingPunct="0">
        <a:spcBef>
          <a:spcPct val="0"/>
        </a:spcBef>
        <a:spcAft>
          <a:spcPct val="0"/>
        </a:spcAft>
        <a:defRPr sz="4000" b="1" i="1">
          <a:solidFill>
            <a:schemeClr val="tx1"/>
          </a:solidFill>
          <a:latin typeface="Arial" charset="0"/>
          <a:ea typeface="ＭＳ Ｐゴシック" charset="0"/>
          <a:cs typeface="ＭＳ Ｐゴシック" charset="0"/>
        </a:defRPr>
      </a:lvl2pPr>
      <a:lvl3pPr algn="l" rtl="0" eaLnBrk="0" fontAlgn="base" hangingPunct="0">
        <a:spcBef>
          <a:spcPct val="0"/>
        </a:spcBef>
        <a:spcAft>
          <a:spcPct val="0"/>
        </a:spcAft>
        <a:defRPr sz="4000" b="1" i="1">
          <a:solidFill>
            <a:schemeClr val="tx1"/>
          </a:solidFill>
          <a:latin typeface="Arial" charset="0"/>
          <a:ea typeface="ＭＳ Ｐゴシック" charset="0"/>
          <a:cs typeface="ＭＳ Ｐゴシック" charset="0"/>
        </a:defRPr>
      </a:lvl3pPr>
      <a:lvl4pPr algn="l" rtl="0" eaLnBrk="0" fontAlgn="base" hangingPunct="0">
        <a:spcBef>
          <a:spcPct val="0"/>
        </a:spcBef>
        <a:spcAft>
          <a:spcPct val="0"/>
        </a:spcAft>
        <a:defRPr sz="4000" b="1" i="1">
          <a:solidFill>
            <a:schemeClr val="tx1"/>
          </a:solidFill>
          <a:latin typeface="Arial" charset="0"/>
          <a:ea typeface="ＭＳ Ｐゴシック" charset="0"/>
          <a:cs typeface="ＭＳ Ｐゴシック" charset="0"/>
        </a:defRPr>
      </a:lvl4pPr>
      <a:lvl5pPr algn="l" rtl="0" eaLnBrk="0" fontAlgn="base" hangingPunct="0">
        <a:spcBef>
          <a:spcPct val="0"/>
        </a:spcBef>
        <a:spcAft>
          <a:spcPct val="0"/>
        </a:spcAft>
        <a:defRPr sz="4000" b="1" i="1">
          <a:solidFill>
            <a:schemeClr val="tx1"/>
          </a:solidFill>
          <a:latin typeface="Arial" charset="0"/>
          <a:ea typeface="ＭＳ Ｐゴシック" charset="0"/>
          <a:cs typeface="ＭＳ Ｐゴシック" charset="0"/>
        </a:defRPr>
      </a:lvl5pPr>
      <a:lvl6pPr marL="457200" algn="l" rtl="0" eaLnBrk="0" fontAlgn="base" hangingPunct="0">
        <a:spcBef>
          <a:spcPct val="0"/>
        </a:spcBef>
        <a:spcAft>
          <a:spcPct val="0"/>
        </a:spcAft>
        <a:defRPr sz="4000" b="1" i="1">
          <a:solidFill>
            <a:schemeClr val="tx1"/>
          </a:solidFill>
          <a:latin typeface="Arial" charset="0"/>
        </a:defRPr>
      </a:lvl6pPr>
      <a:lvl7pPr marL="914400" algn="l" rtl="0" eaLnBrk="0" fontAlgn="base" hangingPunct="0">
        <a:spcBef>
          <a:spcPct val="0"/>
        </a:spcBef>
        <a:spcAft>
          <a:spcPct val="0"/>
        </a:spcAft>
        <a:defRPr sz="4000" b="1" i="1">
          <a:solidFill>
            <a:schemeClr val="tx1"/>
          </a:solidFill>
          <a:latin typeface="Arial" charset="0"/>
        </a:defRPr>
      </a:lvl7pPr>
      <a:lvl8pPr marL="1371600" algn="l" rtl="0" eaLnBrk="0" fontAlgn="base" hangingPunct="0">
        <a:spcBef>
          <a:spcPct val="0"/>
        </a:spcBef>
        <a:spcAft>
          <a:spcPct val="0"/>
        </a:spcAft>
        <a:defRPr sz="4000" b="1" i="1">
          <a:solidFill>
            <a:schemeClr val="tx1"/>
          </a:solidFill>
          <a:latin typeface="Arial" charset="0"/>
        </a:defRPr>
      </a:lvl8pPr>
      <a:lvl9pPr marL="1828800" algn="l" rtl="0" eaLnBrk="0" fontAlgn="base" hangingPunct="0">
        <a:spcBef>
          <a:spcPct val="0"/>
        </a:spcBef>
        <a:spcAft>
          <a:spcPct val="0"/>
        </a:spcAft>
        <a:defRPr sz="4000" b="1" i="1">
          <a:solidFill>
            <a:schemeClr val="tx1"/>
          </a:solidFill>
          <a:latin typeface="Arial" charset="0"/>
        </a:defRPr>
      </a:lvl9pPr>
    </p:titleStyle>
    <p:bodyStyle>
      <a:lvl1pPr marL="342900" indent="-342900" algn="l" rtl="0" eaLnBrk="0" fontAlgn="base" hangingPunct="0">
        <a:spcBef>
          <a:spcPct val="20000"/>
        </a:spcBef>
        <a:spcAft>
          <a:spcPct val="0"/>
        </a:spcAft>
        <a:buSzPct val="100000"/>
        <a:buChar char="•"/>
        <a:defRPr sz="2800" b="1">
          <a:solidFill>
            <a:srgbClr val="003399"/>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SzPct val="100000"/>
        <a:buChar char="–"/>
        <a:defRPr sz="2400" b="1">
          <a:solidFill>
            <a:srgbClr val="003399"/>
          </a:solidFill>
          <a:latin typeface="+mn-lt"/>
          <a:ea typeface="ＭＳ Ｐゴシック" charset="0"/>
        </a:defRPr>
      </a:lvl2pPr>
      <a:lvl3pPr marL="1143000" indent="-228600" algn="l" rtl="0" eaLnBrk="0" fontAlgn="base" hangingPunct="0">
        <a:spcBef>
          <a:spcPct val="20000"/>
        </a:spcBef>
        <a:spcAft>
          <a:spcPct val="0"/>
        </a:spcAft>
        <a:buSzPct val="100000"/>
        <a:buChar char="•"/>
        <a:defRPr sz="2000" b="1">
          <a:solidFill>
            <a:srgbClr val="003399"/>
          </a:solidFill>
          <a:latin typeface="+mn-lt"/>
          <a:ea typeface="ＭＳ Ｐゴシック" charset="0"/>
        </a:defRPr>
      </a:lvl3pPr>
      <a:lvl4pPr marL="1600200" indent="-228600" algn="l" rtl="0" eaLnBrk="0" fontAlgn="base" hangingPunct="0">
        <a:spcBef>
          <a:spcPct val="20000"/>
        </a:spcBef>
        <a:spcAft>
          <a:spcPct val="0"/>
        </a:spcAft>
        <a:buSzPct val="100000"/>
        <a:buChar char="–"/>
        <a:defRPr b="1">
          <a:solidFill>
            <a:srgbClr val="003399"/>
          </a:solidFill>
          <a:latin typeface="+mn-lt"/>
          <a:ea typeface="ＭＳ Ｐゴシック" charset="0"/>
        </a:defRPr>
      </a:lvl4pPr>
      <a:lvl5pPr marL="2057400" indent="-228600" algn="l" rtl="0" eaLnBrk="0" fontAlgn="base" hangingPunct="0">
        <a:spcBef>
          <a:spcPct val="20000"/>
        </a:spcBef>
        <a:spcAft>
          <a:spcPct val="0"/>
        </a:spcAft>
        <a:buSzPct val="100000"/>
        <a:buChar char="»"/>
        <a:defRPr sz="1600" b="1">
          <a:solidFill>
            <a:srgbClr val="003399"/>
          </a:solidFill>
          <a:latin typeface="+mn-lt"/>
          <a:ea typeface="ＭＳ Ｐゴシック" charset="0"/>
        </a:defRPr>
      </a:lvl5pPr>
      <a:lvl6pPr marL="2514600" indent="-228600" algn="l" rtl="0" eaLnBrk="0" fontAlgn="base" hangingPunct="0">
        <a:spcBef>
          <a:spcPct val="20000"/>
        </a:spcBef>
        <a:spcAft>
          <a:spcPct val="0"/>
        </a:spcAft>
        <a:buSzPct val="100000"/>
        <a:buChar char="»"/>
        <a:defRPr sz="1600" b="1">
          <a:solidFill>
            <a:srgbClr val="003399"/>
          </a:solidFill>
          <a:latin typeface="+mn-lt"/>
        </a:defRPr>
      </a:lvl6pPr>
      <a:lvl7pPr marL="2971800" indent="-228600" algn="l" rtl="0" eaLnBrk="0" fontAlgn="base" hangingPunct="0">
        <a:spcBef>
          <a:spcPct val="20000"/>
        </a:spcBef>
        <a:spcAft>
          <a:spcPct val="0"/>
        </a:spcAft>
        <a:buSzPct val="100000"/>
        <a:buChar char="»"/>
        <a:defRPr sz="1600" b="1">
          <a:solidFill>
            <a:srgbClr val="003399"/>
          </a:solidFill>
          <a:latin typeface="+mn-lt"/>
        </a:defRPr>
      </a:lvl7pPr>
      <a:lvl8pPr marL="3429000" indent="-228600" algn="l" rtl="0" eaLnBrk="0" fontAlgn="base" hangingPunct="0">
        <a:spcBef>
          <a:spcPct val="20000"/>
        </a:spcBef>
        <a:spcAft>
          <a:spcPct val="0"/>
        </a:spcAft>
        <a:buSzPct val="100000"/>
        <a:buChar char="»"/>
        <a:defRPr sz="1600" b="1">
          <a:solidFill>
            <a:srgbClr val="003399"/>
          </a:solidFill>
          <a:latin typeface="+mn-lt"/>
        </a:defRPr>
      </a:lvl8pPr>
      <a:lvl9pPr marL="3886200" indent="-228600" algn="l" rtl="0" eaLnBrk="0" fontAlgn="base" hangingPunct="0">
        <a:spcBef>
          <a:spcPct val="20000"/>
        </a:spcBef>
        <a:spcAft>
          <a:spcPct val="0"/>
        </a:spcAft>
        <a:buSzPct val="100000"/>
        <a:buChar char="»"/>
        <a:defRPr sz="1600" b="1">
          <a:solidFill>
            <a:srgbClr val="00339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extLst>
            <a:ext uri="{FAA26D3D-D897-4be2-8F04-BA451C77F1D7}"/>
          </a:extLst>
        </p:spPr>
        <p:txBody>
          <a:bodyPr/>
          <a:lstStyle/>
          <a:p>
            <a:pPr>
              <a:defRPr/>
            </a:pPr>
            <a:r>
              <a:rPr lang="it-IT" dirty="0" err="1"/>
              <a:t>Emergeny</a:t>
            </a:r>
            <a:r>
              <a:rPr lang="it-IT" dirty="0"/>
              <a:t> session </a:t>
            </a:r>
            <a:r>
              <a:rPr lang="it-IT" dirty="0" err="1"/>
              <a:t>identificaton</a:t>
            </a:r>
            <a:endParaRPr lang="en-US" dirty="0">
              <a:cs typeface="+mj-cs"/>
            </a:endParaRPr>
          </a:p>
        </p:txBody>
      </p:sp>
      <p:sp>
        <p:nvSpPr>
          <p:cNvPr id="4099" name="Rectangle 3"/>
          <p:cNvSpPr>
            <a:spLocks noGrp="1" noChangeArrowheads="1"/>
          </p:cNvSpPr>
          <p:nvPr>
            <p:ph type="subTitle" idx="1"/>
          </p:nvPr>
        </p:nvSpPr>
        <p:spPr>
          <a:xfrm>
            <a:off x="1371600" y="3886200"/>
            <a:ext cx="6400800" cy="2063750"/>
          </a:xfrm>
          <a:extLst>
            <a:ext uri="{FAA26D3D-D897-4be2-8F04-BA451C77F1D7}"/>
          </a:extLst>
        </p:spPr>
        <p:txBody>
          <a:bodyPr/>
          <a:lstStyle/>
          <a:p>
            <a:pPr>
              <a:defRPr/>
            </a:pPr>
            <a:r>
              <a:rPr lang="en-US" dirty="0" smtClean="0">
                <a:cs typeface="+mn-cs"/>
              </a:rPr>
              <a:t>Carmen Catalano</a:t>
            </a:r>
          </a:p>
          <a:p>
            <a:pPr>
              <a:defRPr/>
            </a:pPr>
            <a:r>
              <a:rPr lang="en-US" dirty="0" smtClean="0">
                <a:cs typeface="+mn-cs"/>
              </a:rPr>
              <a:t>Telecom Italia</a:t>
            </a:r>
          </a:p>
          <a:p>
            <a:pPr>
              <a:defRPr/>
            </a:pPr>
            <a:r>
              <a:rPr lang="en-US" dirty="0" smtClean="0">
                <a:cs typeface="+mn-cs"/>
              </a:rPr>
              <a:t> Discussion Paper Emergency Session Identification WID</a:t>
            </a:r>
          </a:p>
        </p:txBody>
      </p:sp>
      <p:sp>
        <p:nvSpPr>
          <p:cNvPr id="4100" name="Footer Placeholder 3"/>
          <p:cNvSpPr>
            <a:spLocks noGrp="1"/>
          </p:cNvSpPr>
          <p:nvPr>
            <p:ph type="ftr" sz="quarter" idx="10"/>
          </p:nvPr>
        </p:nvSpPr>
        <p:spPr>
          <a:noFill/>
        </p:spPr>
        <p:txBody>
          <a:bodyPr/>
          <a:lstStyle/>
          <a:p>
            <a:pPr eaLnBrk="0" hangingPunct="0"/>
            <a:r>
              <a:rPr lang="en-GB" altLang="zh-CN" dirty="0" smtClean="0">
                <a:solidFill>
                  <a:schemeClr val="tx1"/>
                </a:solidFill>
                <a:ea typeface="ＭＳ Ｐゴシック" pitchFamily="34" charset="-128"/>
              </a:rPr>
              <a:t>S1-131052</a:t>
            </a:r>
            <a:endParaRPr lang="en-GB" altLang="zh-CN" dirty="0" smtClean="0">
              <a:solidFill>
                <a:schemeClr val="tx1"/>
              </a:solidFill>
              <a:ea typeface="ＭＳ Ｐゴシック" pitchFamily="34" charset="-128"/>
            </a:endParaRPr>
          </a:p>
        </p:txBody>
      </p:sp>
      <p:sp>
        <p:nvSpPr>
          <p:cNvPr id="4101" name="Slide Number Placeholder 4"/>
          <p:cNvSpPr>
            <a:spLocks noGrp="1"/>
          </p:cNvSpPr>
          <p:nvPr>
            <p:ph type="sldNum" sz="quarter" idx="11"/>
          </p:nvPr>
        </p:nvSpPr>
        <p:spPr>
          <a:noFill/>
        </p:spPr>
        <p:txBody>
          <a:bodyPr/>
          <a:lstStyle/>
          <a:p>
            <a:fld id="{51C510E4-5700-4EA7-8FBB-FF6290D8EF2E}" type="slidenum">
              <a:rPr lang="en-GB" altLang="zh-CN" smtClean="0"/>
              <a:pPr/>
              <a:t>1</a:t>
            </a:fld>
            <a:endParaRPr lang="en-GB" altLang="zh-CN" smtClean="0"/>
          </a:p>
        </p:txBody>
      </p:sp>
      <p:sp>
        <p:nvSpPr>
          <p:cNvPr id="4102" name="Text Box 5"/>
          <p:cNvSpPr txBox="1">
            <a:spLocks noChangeArrowheads="1"/>
          </p:cNvSpPr>
          <p:nvPr/>
        </p:nvSpPr>
        <p:spPr bwMode="auto">
          <a:xfrm>
            <a:off x="0" y="6291263"/>
            <a:ext cx="2940050" cy="573087"/>
          </a:xfrm>
          <a:prstGeom prst="rect">
            <a:avLst/>
          </a:prstGeom>
          <a:noFill/>
          <a:ln w="9525">
            <a:noFill/>
            <a:miter lim="800000"/>
            <a:headEnd/>
            <a:tailEnd/>
          </a:ln>
        </p:spPr>
        <p:txBody>
          <a:bodyPr wrap="none" lIns="90488" tIns="44450" rIns="90488" bIns="44450">
            <a:spAutoFit/>
          </a:bodyPr>
          <a:lstStyle/>
          <a:p>
            <a:pPr>
              <a:buFontTx/>
              <a:buNone/>
            </a:pPr>
            <a:r>
              <a:rPr lang="en-GB" altLang="zh-CN" sz="1200" b="1"/>
              <a:t>3GPP TSG-SA WG1 Meeting #61</a:t>
            </a:r>
          </a:p>
          <a:p>
            <a:pPr>
              <a:buFontTx/>
              <a:buNone/>
            </a:pPr>
            <a:r>
              <a:rPr lang="en-GB" altLang="zh-CN" sz="1200" b="1"/>
              <a:t>Prague, 28 January -01 February 2013</a:t>
            </a: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a:xfrm>
            <a:off x="457200" y="274638"/>
            <a:ext cx="8229600" cy="561975"/>
          </a:xfrm>
        </p:spPr>
        <p:txBody>
          <a:bodyPr lIns="91440" tIns="45720" rIns="91440" bIns="45720" anchor="t"/>
          <a:lstStyle/>
          <a:p>
            <a:r>
              <a:rPr lang="it-IT" sz="2800" dirty="0" smtClean="0">
                <a:ea typeface="ＭＳ Ｐゴシック" pitchFamily="34" charset="-128"/>
              </a:rPr>
              <a:t>Emergency session </a:t>
            </a:r>
            <a:r>
              <a:rPr lang="it-IT" sz="2800" dirty="0" err="1" smtClean="0">
                <a:ea typeface="ＭＳ Ｐゴシック" pitchFamily="34" charset="-128"/>
              </a:rPr>
              <a:t>identification</a:t>
            </a:r>
            <a:r>
              <a:rPr lang="it-IT" sz="2800" dirty="0" smtClean="0">
                <a:ea typeface="ＭＳ Ｐゴシック" pitchFamily="34" charset="-128"/>
              </a:rPr>
              <a:t> (1/3)</a:t>
            </a:r>
          </a:p>
        </p:txBody>
      </p:sp>
      <p:sp>
        <p:nvSpPr>
          <p:cNvPr id="5123" name="Segnaposto contenuto 2"/>
          <p:cNvSpPr>
            <a:spLocks noGrp="1"/>
          </p:cNvSpPr>
          <p:nvPr>
            <p:ph idx="1"/>
          </p:nvPr>
        </p:nvSpPr>
        <p:spPr>
          <a:xfrm>
            <a:off x="457200" y="1052513"/>
            <a:ext cx="8229600" cy="5145087"/>
          </a:xfrm>
        </p:spPr>
        <p:txBody>
          <a:bodyPr/>
          <a:lstStyle/>
          <a:p>
            <a:pPr marL="0" indent="0">
              <a:buFont typeface="Webdings" pitchFamily="18" charset="2"/>
              <a:buNone/>
            </a:pPr>
            <a:r>
              <a:rPr lang="it-IT" sz="1400" smtClean="0">
                <a:ea typeface="ＭＳ Ｐゴシック" pitchFamily="34" charset="-128"/>
              </a:rPr>
              <a:t>When a User dials an emergency number, the following scenarios need to be supported for the routing of the emergency sessions.</a:t>
            </a:r>
          </a:p>
          <a:p>
            <a:pPr marL="0" indent="0">
              <a:buFont typeface="Webdings" pitchFamily="18" charset="2"/>
              <a:buNone/>
            </a:pPr>
            <a:endParaRPr lang="it-IT" sz="1400" smtClean="0">
              <a:ea typeface="ＭＳ Ｐゴシック" pitchFamily="34" charset="-128"/>
            </a:endParaRPr>
          </a:p>
          <a:p>
            <a:pPr marL="0" indent="0">
              <a:buFont typeface="Webdings" pitchFamily="18" charset="2"/>
              <a:buNone/>
            </a:pPr>
            <a:endParaRPr lang="it-IT" sz="1400" smtClean="0">
              <a:ea typeface="ＭＳ Ｐゴシック" pitchFamily="34" charset="-128"/>
            </a:endParaRPr>
          </a:p>
          <a:p>
            <a:pPr marL="0" indent="0">
              <a:buFont typeface="Webdings" pitchFamily="18" charset="2"/>
              <a:buNone/>
            </a:pPr>
            <a:endParaRPr lang="it-IT" sz="1400" smtClean="0">
              <a:ea typeface="ＭＳ Ｐゴシック" pitchFamily="34" charset="-128"/>
            </a:endParaRPr>
          </a:p>
          <a:p>
            <a:pPr marL="0" indent="0">
              <a:buFont typeface="Webdings" pitchFamily="18" charset="2"/>
              <a:buNone/>
            </a:pPr>
            <a:endParaRPr lang="it-IT" sz="1400" smtClean="0">
              <a:ea typeface="ＭＳ Ｐゴシック" pitchFamily="34" charset="-128"/>
            </a:endParaRPr>
          </a:p>
          <a:p>
            <a:pPr marL="0" indent="0">
              <a:buFont typeface="Webdings" pitchFamily="18" charset="2"/>
              <a:buNone/>
            </a:pPr>
            <a:endParaRPr lang="it-IT" sz="1400" smtClean="0">
              <a:ea typeface="ＭＳ Ｐゴシック" pitchFamily="34" charset="-128"/>
            </a:endParaRPr>
          </a:p>
          <a:p>
            <a:pPr marL="0" indent="0">
              <a:buFont typeface="Webdings" pitchFamily="18" charset="2"/>
              <a:buNone/>
            </a:pPr>
            <a:endParaRPr lang="it-IT" sz="1400" smtClean="0">
              <a:ea typeface="ＭＳ Ｐゴシック" pitchFamily="34" charset="-128"/>
            </a:endParaRPr>
          </a:p>
          <a:p>
            <a:pPr marL="0" indent="0">
              <a:buFont typeface="Webdings" pitchFamily="18" charset="2"/>
              <a:buNone/>
            </a:pPr>
            <a:endParaRPr lang="it-IT" sz="1400" smtClean="0">
              <a:ea typeface="ＭＳ Ｐゴシック" pitchFamily="34" charset="-128"/>
            </a:endParaRPr>
          </a:p>
          <a:p>
            <a:pPr marL="0" indent="0">
              <a:buFont typeface="Webdings" pitchFamily="18" charset="2"/>
              <a:buNone/>
            </a:pPr>
            <a:endParaRPr lang="it-IT" sz="1400" smtClean="0">
              <a:ea typeface="ＭＳ Ｐゴシック" pitchFamily="34" charset="-128"/>
            </a:endParaRPr>
          </a:p>
          <a:p>
            <a:pPr marL="0" indent="0">
              <a:buFont typeface="Webdings" pitchFamily="18" charset="2"/>
              <a:buNone/>
            </a:pPr>
            <a:endParaRPr lang="it-IT" sz="1400" smtClean="0">
              <a:ea typeface="ＭＳ Ｐゴシック" pitchFamily="34" charset="-128"/>
            </a:endParaRPr>
          </a:p>
          <a:p>
            <a:pPr marL="0" indent="0">
              <a:buFont typeface="Webdings" pitchFamily="18" charset="2"/>
              <a:buNone/>
            </a:pPr>
            <a:endParaRPr lang="it-IT" sz="1400" smtClean="0">
              <a:ea typeface="ＭＳ Ｐゴシック" pitchFamily="34" charset="-128"/>
            </a:endParaRPr>
          </a:p>
          <a:p>
            <a:pPr marL="0" indent="0">
              <a:buFont typeface="Webdings" pitchFamily="18" charset="2"/>
              <a:buNone/>
            </a:pPr>
            <a:endParaRPr lang="it-IT" sz="1400" smtClean="0">
              <a:ea typeface="ＭＳ Ｐゴシック" pitchFamily="34" charset="-128"/>
            </a:endParaRPr>
          </a:p>
          <a:p>
            <a:pPr marL="0" indent="0">
              <a:buFont typeface="Webdings" pitchFamily="18" charset="2"/>
              <a:buNone/>
            </a:pPr>
            <a:endParaRPr lang="it-IT" sz="1400" smtClean="0">
              <a:ea typeface="ＭＳ Ｐゴシック" pitchFamily="34" charset="-128"/>
            </a:endParaRPr>
          </a:p>
          <a:p>
            <a:pPr marL="0" indent="0">
              <a:buFont typeface="Webdings" pitchFamily="18" charset="2"/>
              <a:buNone/>
            </a:pPr>
            <a:endParaRPr lang="it-IT" sz="1400" smtClean="0">
              <a:ea typeface="ＭＳ Ｐゴシック" pitchFamily="34" charset="-128"/>
            </a:endParaRPr>
          </a:p>
          <a:p>
            <a:pPr marL="0" indent="0">
              <a:buFont typeface="Webdings" pitchFamily="18" charset="2"/>
              <a:buNone/>
            </a:pPr>
            <a:r>
              <a:rPr lang="it-IT" sz="1400" smtClean="0">
                <a:ea typeface="ＭＳ Ｐゴシック" pitchFamily="34" charset="-128"/>
              </a:rPr>
              <a:t>In order to guarantee all the scenarios described above the following problems need to be solved:</a:t>
            </a:r>
          </a:p>
          <a:p>
            <a:pPr marL="0" indent="0">
              <a:buFontTx/>
              <a:buAutoNum type="arabicPeriod"/>
            </a:pPr>
            <a:r>
              <a:rPr lang="it-IT" sz="1400" smtClean="0">
                <a:ea typeface="ＭＳ Ｐゴシック" pitchFamily="34" charset="-128"/>
              </a:rPr>
              <a:t>The emergency service invoked by the User needs to be identified unambiguously.</a:t>
            </a:r>
          </a:p>
          <a:p>
            <a:pPr marL="0" indent="0">
              <a:buFontTx/>
              <a:buAutoNum type="arabicPeriod"/>
            </a:pPr>
            <a:r>
              <a:rPr lang="it-IT" sz="1400" smtClean="0">
                <a:ea typeface="ＭＳ Ｐゴシック" pitchFamily="34" charset="-128"/>
              </a:rPr>
              <a:t>The emergency service indication needs to be carried through the operator’s network to the PSAP.</a:t>
            </a:r>
          </a:p>
        </p:txBody>
      </p:sp>
      <p:sp>
        <p:nvSpPr>
          <p:cNvPr id="24" name="Rettangolo arrotondato 23"/>
          <p:cNvSpPr/>
          <p:nvPr/>
        </p:nvSpPr>
        <p:spPr>
          <a:xfrm>
            <a:off x="4653780" y="1616120"/>
            <a:ext cx="432048" cy="11521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a:t>User</a:t>
            </a:r>
          </a:p>
        </p:txBody>
      </p:sp>
      <p:cxnSp>
        <p:nvCxnSpPr>
          <p:cNvPr id="25" name="Connettore 2 24"/>
          <p:cNvCxnSpPr/>
          <p:nvPr/>
        </p:nvCxnSpPr>
        <p:spPr>
          <a:xfrm>
            <a:off x="5086350" y="1758950"/>
            <a:ext cx="50323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Connettore 2 25"/>
          <p:cNvCxnSpPr/>
          <p:nvPr/>
        </p:nvCxnSpPr>
        <p:spPr>
          <a:xfrm>
            <a:off x="5086350" y="2192338"/>
            <a:ext cx="50323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Connettore 2 26"/>
          <p:cNvCxnSpPr/>
          <p:nvPr/>
        </p:nvCxnSpPr>
        <p:spPr>
          <a:xfrm>
            <a:off x="5086350" y="2624138"/>
            <a:ext cx="50323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Rettangolo arrotondato 27"/>
          <p:cNvSpPr/>
          <p:nvPr/>
        </p:nvSpPr>
        <p:spPr>
          <a:xfrm>
            <a:off x="5589884" y="1616120"/>
            <a:ext cx="432048" cy="1152128"/>
          </a:xfrm>
          <a:prstGeom prst="roundRect">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err="1"/>
              <a:t>Opertaror</a:t>
            </a:r>
            <a:r>
              <a:rPr lang="it-IT" sz="1100" dirty="0"/>
              <a:t> CN</a:t>
            </a:r>
          </a:p>
        </p:txBody>
      </p:sp>
      <p:sp>
        <p:nvSpPr>
          <p:cNvPr id="5129" name="CasellaDiTesto 28"/>
          <p:cNvSpPr txBox="1">
            <a:spLocks noChangeArrowheads="1"/>
          </p:cNvSpPr>
          <p:nvPr/>
        </p:nvSpPr>
        <p:spPr bwMode="auto">
          <a:xfrm>
            <a:off x="5121275" y="1570038"/>
            <a:ext cx="433388" cy="261937"/>
          </a:xfrm>
          <a:prstGeom prst="rect">
            <a:avLst/>
          </a:prstGeom>
          <a:noFill/>
          <a:ln w="9525">
            <a:noFill/>
            <a:miter lim="800000"/>
            <a:headEnd/>
            <a:tailEnd/>
          </a:ln>
        </p:spPr>
        <p:txBody>
          <a:bodyPr>
            <a:spAutoFit/>
          </a:bodyPr>
          <a:lstStyle/>
          <a:p>
            <a:r>
              <a:rPr lang="it-IT" sz="1100"/>
              <a:t>112</a:t>
            </a:r>
          </a:p>
        </p:txBody>
      </p:sp>
      <p:sp>
        <p:nvSpPr>
          <p:cNvPr id="5130" name="CasellaDiTesto 29"/>
          <p:cNvSpPr txBox="1">
            <a:spLocks noChangeArrowheads="1"/>
          </p:cNvSpPr>
          <p:nvPr/>
        </p:nvSpPr>
        <p:spPr bwMode="auto">
          <a:xfrm>
            <a:off x="5121275" y="1984375"/>
            <a:ext cx="433388" cy="261938"/>
          </a:xfrm>
          <a:prstGeom prst="rect">
            <a:avLst/>
          </a:prstGeom>
          <a:noFill/>
          <a:ln w="9525">
            <a:noFill/>
            <a:miter lim="800000"/>
            <a:headEnd/>
            <a:tailEnd/>
          </a:ln>
        </p:spPr>
        <p:txBody>
          <a:bodyPr>
            <a:spAutoFit/>
          </a:bodyPr>
          <a:lstStyle/>
          <a:p>
            <a:r>
              <a:rPr lang="it-IT" sz="1100"/>
              <a:t>113</a:t>
            </a:r>
          </a:p>
        </p:txBody>
      </p:sp>
      <p:sp>
        <p:nvSpPr>
          <p:cNvPr id="5131" name="CasellaDiTesto 30"/>
          <p:cNvSpPr txBox="1">
            <a:spLocks noChangeArrowheads="1"/>
          </p:cNvSpPr>
          <p:nvPr/>
        </p:nvSpPr>
        <p:spPr bwMode="auto">
          <a:xfrm>
            <a:off x="5121275" y="2398713"/>
            <a:ext cx="433388" cy="260350"/>
          </a:xfrm>
          <a:prstGeom prst="rect">
            <a:avLst/>
          </a:prstGeom>
          <a:noFill/>
          <a:ln w="9525">
            <a:noFill/>
            <a:miter lim="800000"/>
            <a:headEnd/>
            <a:tailEnd/>
          </a:ln>
        </p:spPr>
        <p:txBody>
          <a:bodyPr>
            <a:spAutoFit/>
          </a:bodyPr>
          <a:lstStyle/>
          <a:p>
            <a:r>
              <a:rPr lang="it-IT" sz="1100"/>
              <a:t>118</a:t>
            </a:r>
          </a:p>
        </p:txBody>
      </p:sp>
      <p:sp>
        <p:nvSpPr>
          <p:cNvPr id="32" name="Rettangolo arrotondato 31"/>
          <p:cNvSpPr/>
          <p:nvPr/>
        </p:nvSpPr>
        <p:spPr>
          <a:xfrm rot="5400000">
            <a:off x="6670004" y="1837026"/>
            <a:ext cx="432048" cy="720080"/>
          </a:xfrm>
          <a:prstGeom prst="roundRect">
            <a:avLst/>
          </a:prstGeom>
          <a:solidFill>
            <a:schemeClr val="bg2">
              <a:lumMod val="75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a:t>PSAP 2</a:t>
            </a:r>
          </a:p>
        </p:txBody>
      </p:sp>
      <p:cxnSp>
        <p:nvCxnSpPr>
          <p:cNvPr id="33" name="Connettore 2 32"/>
          <p:cNvCxnSpPr>
            <a:endCxn id="41" idx="2"/>
          </p:cNvCxnSpPr>
          <p:nvPr/>
        </p:nvCxnSpPr>
        <p:spPr>
          <a:xfrm flipV="1">
            <a:off x="6021388" y="1700213"/>
            <a:ext cx="504825" cy="587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Connettore 2 33"/>
          <p:cNvCxnSpPr>
            <a:stCxn id="28" idx="3"/>
            <a:endCxn id="32" idx="2"/>
          </p:cNvCxnSpPr>
          <p:nvPr/>
        </p:nvCxnSpPr>
        <p:spPr>
          <a:xfrm>
            <a:off x="6021388" y="2192338"/>
            <a:ext cx="504825" cy="47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Connettore 2 34"/>
          <p:cNvCxnSpPr>
            <a:endCxn id="40" idx="2"/>
          </p:cNvCxnSpPr>
          <p:nvPr/>
        </p:nvCxnSpPr>
        <p:spPr>
          <a:xfrm>
            <a:off x="6021388" y="2624138"/>
            <a:ext cx="504825" cy="714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36" name="CasellaDiTesto 35"/>
          <p:cNvSpPr txBox="1">
            <a:spLocks noChangeArrowheads="1"/>
          </p:cNvSpPr>
          <p:nvPr/>
        </p:nvSpPr>
        <p:spPr bwMode="auto">
          <a:xfrm>
            <a:off x="5121275" y="2852738"/>
            <a:ext cx="1549400" cy="277812"/>
          </a:xfrm>
          <a:prstGeom prst="rect">
            <a:avLst/>
          </a:prstGeom>
          <a:noFill/>
          <a:ln w="9525">
            <a:noFill/>
            <a:miter lim="800000"/>
            <a:headEnd/>
            <a:tailEnd/>
          </a:ln>
        </p:spPr>
        <p:txBody>
          <a:bodyPr>
            <a:spAutoFit/>
          </a:bodyPr>
          <a:lstStyle/>
          <a:p>
            <a:pPr algn="ctr"/>
            <a:r>
              <a:rPr lang="it-IT" sz="1200"/>
              <a:t>Dedicated PSAP</a:t>
            </a:r>
          </a:p>
        </p:txBody>
      </p:sp>
      <p:sp>
        <p:nvSpPr>
          <p:cNvPr id="40" name="Rettangolo arrotondato 39"/>
          <p:cNvSpPr/>
          <p:nvPr/>
        </p:nvSpPr>
        <p:spPr>
          <a:xfrm rot="5400000">
            <a:off x="6670913" y="2336200"/>
            <a:ext cx="432048" cy="720080"/>
          </a:xfrm>
          <a:prstGeom prst="roundRect">
            <a:avLst/>
          </a:prstGeom>
          <a:solidFill>
            <a:schemeClr val="bg2">
              <a:lumMod val="75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a:t>PSAP 3</a:t>
            </a:r>
          </a:p>
        </p:txBody>
      </p:sp>
      <p:sp>
        <p:nvSpPr>
          <p:cNvPr id="41" name="Rettangolo arrotondato 40"/>
          <p:cNvSpPr/>
          <p:nvPr/>
        </p:nvSpPr>
        <p:spPr>
          <a:xfrm rot="5400000">
            <a:off x="6670004" y="1341299"/>
            <a:ext cx="432048" cy="720080"/>
          </a:xfrm>
          <a:prstGeom prst="roundRect">
            <a:avLst/>
          </a:prstGeom>
          <a:solidFill>
            <a:schemeClr val="bg2">
              <a:lumMod val="75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a:t>PSAP 1</a:t>
            </a:r>
          </a:p>
        </p:txBody>
      </p:sp>
      <p:sp>
        <p:nvSpPr>
          <p:cNvPr id="5139" name="CasellaDiTesto 43"/>
          <p:cNvSpPr txBox="1">
            <a:spLocks noChangeArrowheads="1"/>
          </p:cNvSpPr>
          <p:nvPr/>
        </p:nvSpPr>
        <p:spPr bwMode="auto">
          <a:xfrm>
            <a:off x="6056313" y="1484313"/>
            <a:ext cx="431800" cy="261937"/>
          </a:xfrm>
          <a:prstGeom prst="rect">
            <a:avLst/>
          </a:prstGeom>
          <a:noFill/>
          <a:ln w="9525">
            <a:noFill/>
            <a:miter lim="800000"/>
            <a:headEnd/>
            <a:tailEnd/>
          </a:ln>
        </p:spPr>
        <p:txBody>
          <a:bodyPr>
            <a:spAutoFit/>
          </a:bodyPr>
          <a:lstStyle/>
          <a:p>
            <a:r>
              <a:rPr lang="it-IT" sz="1100"/>
              <a:t>112</a:t>
            </a:r>
          </a:p>
        </p:txBody>
      </p:sp>
      <p:sp>
        <p:nvSpPr>
          <p:cNvPr id="5140" name="CasellaDiTesto 44"/>
          <p:cNvSpPr txBox="1">
            <a:spLocks noChangeArrowheads="1"/>
          </p:cNvSpPr>
          <p:nvPr/>
        </p:nvSpPr>
        <p:spPr bwMode="auto">
          <a:xfrm>
            <a:off x="6056313" y="1984375"/>
            <a:ext cx="431800" cy="261938"/>
          </a:xfrm>
          <a:prstGeom prst="rect">
            <a:avLst/>
          </a:prstGeom>
          <a:noFill/>
          <a:ln w="9525">
            <a:noFill/>
            <a:miter lim="800000"/>
            <a:headEnd/>
            <a:tailEnd/>
          </a:ln>
        </p:spPr>
        <p:txBody>
          <a:bodyPr>
            <a:spAutoFit/>
          </a:bodyPr>
          <a:lstStyle/>
          <a:p>
            <a:r>
              <a:rPr lang="it-IT" sz="1100"/>
              <a:t>113</a:t>
            </a:r>
          </a:p>
        </p:txBody>
      </p:sp>
      <p:sp>
        <p:nvSpPr>
          <p:cNvPr id="5141" name="CasellaDiTesto 45"/>
          <p:cNvSpPr txBox="1">
            <a:spLocks noChangeArrowheads="1"/>
          </p:cNvSpPr>
          <p:nvPr/>
        </p:nvSpPr>
        <p:spPr bwMode="auto">
          <a:xfrm>
            <a:off x="6057900" y="2443163"/>
            <a:ext cx="431800" cy="261937"/>
          </a:xfrm>
          <a:prstGeom prst="rect">
            <a:avLst/>
          </a:prstGeom>
          <a:noFill/>
          <a:ln w="9525">
            <a:noFill/>
            <a:miter lim="800000"/>
            <a:headEnd/>
            <a:tailEnd/>
          </a:ln>
        </p:spPr>
        <p:txBody>
          <a:bodyPr>
            <a:spAutoFit/>
          </a:bodyPr>
          <a:lstStyle/>
          <a:p>
            <a:r>
              <a:rPr lang="it-IT" sz="1100"/>
              <a:t>118</a:t>
            </a:r>
          </a:p>
        </p:txBody>
      </p:sp>
      <p:sp>
        <p:nvSpPr>
          <p:cNvPr id="47" name="Rettangolo arrotondato 46"/>
          <p:cNvSpPr/>
          <p:nvPr/>
        </p:nvSpPr>
        <p:spPr>
          <a:xfrm>
            <a:off x="1053380" y="1603137"/>
            <a:ext cx="432048" cy="11521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a:t>User</a:t>
            </a:r>
          </a:p>
        </p:txBody>
      </p:sp>
      <p:cxnSp>
        <p:nvCxnSpPr>
          <p:cNvPr id="48" name="Connettore 2 47"/>
          <p:cNvCxnSpPr/>
          <p:nvPr/>
        </p:nvCxnSpPr>
        <p:spPr>
          <a:xfrm>
            <a:off x="1485900" y="1747838"/>
            <a:ext cx="50323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Connettore 2 48"/>
          <p:cNvCxnSpPr/>
          <p:nvPr/>
        </p:nvCxnSpPr>
        <p:spPr>
          <a:xfrm>
            <a:off x="1485900" y="2179638"/>
            <a:ext cx="50323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Connettore 2 49"/>
          <p:cNvCxnSpPr/>
          <p:nvPr/>
        </p:nvCxnSpPr>
        <p:spPr>
          <a:xfrm>
            <a:off x="1485900" y="2611438"/>
            <a:ext cx="50323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Rettangolo arrotondato 50"/>
          <p:cNvSpPr/>
          <p:nvPr/>
        </p:nvSpPr>
        <p:spPr>
          <a:xfrm>
            <a:off x="1989484" y="1603137"/>
            <a:ext cx="432048" cy="1152128"/>
          </a:xfrm>
          <a:prstGeom prst="roundRect">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err="1"/>
              <a:t>Opertaror</a:t>
            </a:r>
            <a:r>
              <a:rPr lang="it-IT" sz="1100" dirty="0"/>
              <a:t> CN</a:t>
            </a:r>
          </a:p>
        </p:txBody>
      </p:sp>
      <p:sp>
        <p:nvSpPr>
          <p:cNvPr id="5147" name="CasellaDiTesto 51"/>
          <p:cNvSpPr txBox="1">
            <a:spLocks noChangeArrowheads="1"/>
          </p:cNvSpPr>
          <p:nvPr/>
        </p:nvSpPr>
        <p:spPr bwMode="auto">
          <a:xfrm>
            <a:off x="1520825" y="1557338"/>
            <a:ext cx="433388" cy="261937"/>
          </a:xfrm>
          <a:prstGeom prst="rect">
            <a:avLst/>
          </a:prstGeom>
          <a:noFill/>
          <a:ln w="9525">
            <a:noFill/>
            <a:miter lim="800000"/>
            <a:headEnd/>
            <a:tailEnd/>
          </a:ln>
        </p:spPr>
        <p:txBody>
          <a:bodyPr>
            <a:spAutoFit/>
          </a:bodyPr>
          <a:lstStyle/>
          <a:p>
            <a:r>
              <a:rPr lang="it-IT" sz="1100"/>
              <a:t>112</a:t>
            </a:r>
          </a:p>
        </p:txBody>
      </p:sp>
      <p:sp>
        <p:nvSpPr>
          <p:cNvPr id="5148" name="CasellaDiTesto 52"/>
          <p:cNvSpPr txBox="1">
            <a:spLocks noChangeArrowheads="1"/>
          </p:cNvSpPr>
          <p:nvPr/>
        </p:nvSpPr>
        <p:spPr bwMode="auto">
          <a:xfrm>
            <a:off x="1520825" y="1971675"/>
            <a:ext cx="433388" cy="261938"/>
          </a:xfrm>
          <a:prstGeom prst="rect">
            <a:avLst/>
          </a:prstGeom>
          <a:noFill/>
          <a:ln w="9525">
            <a:noFill/>
            <a:miter lim="800000"/>
            <a:headEnd/>
            <a:tailEnd/>
          </a:ln>
        </p:spPr>
        <p:txBody>
          <a:bodyPr>
            <a:spAutoFit/>
          </a:bodyPr>
          <a:lstStyle/>
          <a:p>
            <a:r>
              <a:rPr lang="it-IT" sz="1100"/>
              <a:t>113</a:t>
            </a:r>
          </a:p>
        </p:txBody>
      </p:sp>
      <p:sp>
        <p:nvSpPr>
          <p:cNvPr id="5149" name="CasellaDiTesto 53"/>
          <p:cNvSpPr txBox="1">
            <a:spLocks noChangeArrowheads="1"/>
          </p:cNvSpPr>
          <p:nvPr/>
        </p:nvSpPr>
        <p:spPr bwMode="auto">
          <a:xfrm>
            <a:off x="1520825" y="2386013"/>
            <a:ext cx="433388" cy="261937"/>
          </a:xfrm>
          <a:prstGeom prst="rect">
            <a:avLst/>
          </a:prstGeom>
          <a:noFill/>
          <a:ln w="9525">
            <a:noFill/>
            <a:miter lim="800000"/>
            <a:headEnd/>
            <a:tailEnd/>
          </a:ln>
        </p:spPr>
        <p:txBody>
          <a:bodyPr>
            <a:spAutoFit/>
          </a:bodyPr>
          <a:lstStyle/>
          <a:p>
            <a:r>
              <a:rPr lang="it-IT" sz="1100"/>
              <a:t>118</a:t>
            </a:r>
          </a:p>
        </p:txBody>
      </p:sp>
      <p:sp>
        <p:nvSpPr>
          <p:cNvPr id="55" name="Rettangolo arrotondato 54"/>
          <p:cNvSpPr/>
          <p:nvPr/>
        </p:nvSpPr>
        <p:spPr>
          <a:xfrm rot="5400000">
            <a:off x="3148732" y="1824043"/>
            <a:ext cx="432048" cy="720080"/>
          </a:xfrm>
          <a:prstGeom prst="roundRect">
            <a:avLst/>
          </a:prstGeom>
          <a:solidFill>
            <a:schemeClr val="bg2">
              <a:lumMod val="75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a:t>PSAP 1</a:t>
            </a:r>
          </a:p>
        </p:txBody>
      </p:sp>
      <p:cxnSp>
        <p:nvCxnSpPr>
          <p:cNvPr id="56" name="Connettore 2 55"/>
          <p:cNvCxnSpPr/>
          <p:nvPr/>
        </p:nvCxnSpPr>
        <p:spPr>
          <a:xfrm>
            <a:off x="2420938" y="1747838"/>
            <a:ext cx="504825" cy="2238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Connettore 2 56"/>
          <p:cNvCxnSpPr>
            <a:stCxn id="51" idx="3"/>
            <a:endCxn id="55" idx="2"/>
          </p:cNvCxnSpPr>
          <p:nvPr/>
        </p:nvCxnSpPr>
        <p:spPr>
          <a:xfrm>
            <a:off x="2420938" y="2179638"/>
            <a:ext cx="584200" cy="47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8" name="Connettore 2 57"/>
          <p:cNvCxnSpPr>
            <a:endCxn id="60" idx="2"/>
          </p:cNvCxnSpPr>
          <p:nvPr/>
        </p:nvCxnSpPr>
        <p:spPr>
          <a:xfrm>
            <a:off x="2500313" y="2611438"/>
            <a:ext cx="504825" cy="730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54" name="CasellaDiTesto 58"/>
          <p:cNvSpPr txBox="1">
            <a:spLocks noChangeArrowheads="1"/>
          </p:cNvSpPr>
          <p:nvPr/>
        </p:nvSpPr>
        <p:spPr bwMode="auto">
          <a:xfrm>
            <a:off x="1520825" y="2900363"/>
            <a:ext cx="1549400" cy="276225"/>
          </a:xfrm>
          <a:prstGeom prst="rect">
            <a:avLst/>
          </a:prstGeom>
          <a:noFill/>
          <a:ln w="9525">
            <a:noFill/>
            <a:miter lim="800000"/>
            <a:headEnd/>
            <a:tailEnd/>
          </a:ln>
        </p:spPr>
        <p:txBody>
          <a:bodyPr>
            <a:spAutoFit/>
          </a:bodyPr>
          <a:lstStyle/>
          <a:p>
            <a:pPr algn="ctr"/>
            <a:r>
              <a:rPr lang="it-IT" sz="1200"/>
              <a:t>Shared PSAP</a:t>
            </a:r>
          </a:p>
        </p:txBody>
      </p:sp>
      <p:sp>
        <p:nvSpPr>
          <p:cNvPr id="60" name="Rettangolo arrotondato 59"/>
          <p:cNvSpPr/>
          <p:nvPr/>
        </p:nvSpPr>
        <p:spPr>
          <a:xfrm rot="5400000">
            <a:off x="3149641" y="2323217"/>
            <a:ext cx="432048" cy="720080"/>
          </a:xfrm>
          <a:prstGeom prst="roundRect">
            <a:avLst/>
          </a:prstGeom>
          <a:solidFill>
            <a:schemeClr val="bg2">
              <a:lumMod val="75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a:t>PSAP 2</a:t>
            </a:r>
          </a:p>
        </p:txBody>
      </p:sp>
      <p:sp>
        <p:nvSpPr>
          <p:cNvPr id="5156" name="CasellaDiTesto 61"/>
          <p:cNvSpPr txBox="1">
            <a:spLocks noChangeArrowheads="1"/>
          </p:cNvSpPr>
          <p:nvPr/>
        </p:nvSpPr>
        <p:spPr bwMode="auto">
          <a:xfrm>
            <a:off x="2493963" y="1617663"/>
            <a:ext cx="431800" cy="260350"/>
          </a:xfrm>
          <a:prstGeom prst="rect">
            <a:avLst/>
          </a:prstGeom>
          <a:noFill/>
          <a:ln w="9525">
            <a:noFill/>
            <a:miter lim="800000"/>
            <a:headEnd/>
            <a:tailEnd/>
          </a:ln>
        </p:spPr>
        <p:txBody>
          <a:bodyPr>
            <a:spAutoFit/>
          </a:bodyPr>
          <a:lstStyle/>
          <a:p>
            <a:r>
              <a:rPr lang="it-IT" sz="1100"/>
              <a:t>112</a:t>
            </a:r>
          </a:p>
        </p:txBody>
      </p:sp>
      <p:sp>
        <p:nvSpPr>
          <p:cNvPr id="5157" name="CasellaDiTesto 62"/>
          <p:cNvSpPr txBox="1">
            <a:spLocks noChangeArrowheads="1"/>
          </p:cNvSpPr>
          <p:nvPr/>
        </p:nvSpPr>
        <p:spPr bwMode="auto">
          <a:xfrm>
            <a:off x="2455863" y="1971675"/>
            <a:ext cx="431800" cy="261938"/>
          </a:xfrm>
          <a:prstGeom prst="rect">
            <a:avLst/>
          </a:prstGeom>
          <a:noFill/>
          <a:ln w="9525">
            <a:noFill/>
            <a:miter lim="800000"/>
            <a:headEnd/>
            <a:tailEnd/>
          </a:ln>
        </p:spPr>
        <p:txBody>
          <a:bodyPr>
            <a:spAutoFit/>
          </a:bodyPr>
          <a:lstStyle/>
          <a:p>
            <a:r>
              <a:rPr lang="it-IT" sz="1100"/>
              <a:t>113</a:t>
            </a:r>
          </a:p>
        </p:txBody>
      </p:sp>
      <p:sp>
        <p:nvSpPr>
          <p:cNvPr id="5158" name="CasellaDiTesto 63"/>
          <p:cNvSpPr txBox="1">
            <a:spLocks noChangeArrowheads="1"/>
          </p:cNvSpPr>
          <p:nvPr/>
        </p:nvSpPr>
        <p:spPr bwMode="auto">
          <a:xfrm>
            <a:off x="2457450" y="2430463"/>
            <a:ext cx="431800" cy="261937"/>
          </a:xfrm>
          <a:prstGeom prst="rect">
            <a:avLst/>
          </a:prstGeom>
          <a:noFill/>
          <a:ln w="9525">
            <a:noFill/>
            <a:miter lim="800000"/>
            <a:headEnd/>
            <a:tailEnd/>
          </a:ln>
        </p:spPr>
        <p:txBody>
          <a:bodyPr>
            <a:spAutoFit/>
          </a:bodyPr>
          <a:lstStyle/>
          <a:p>
            <a:r>
              <a:rPr lang="it-IT" sz="1100"/>
              <a:t>118</a:t>
            </a:r>
          </a:p>
        </p:txBody>
      </p:sp>
      <p:sp>
        <p:nvSpPr>
          <p:cNvPr id="66" name="Rettangolo arrotondato 65"/>
          <p:cNvSpPr/>
          <p:nvPr/>
        </p:nvSpPr>
        <p:spPr>
          <a:xfrm>
            <a:off x="2483768" y="3343552"/>
            <a:ext cx="432048" cy="11521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a:t>User</a:t>
            </a:r>
          </a:p>
        </p:txBody>
      </p:sp>
      <p:cxnSp>
        <p:nvCxnSpPr>
          <p:cNvPr id="67" name="Connettore 2 66"/>
          <p:cNvCxnSpPr/>
          <p:nvPr/>
        </p:nvCxnSpPr>
        <p:spPr>
          <a:xfrm>
            <a:off x="2916238" y="3487738"/>
            <a:ext cx="50482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8" name="Connettore 2 67"/>
          <p:cNvCxnSpPr/>
          <p:nvPr/>
        </p:nvCxnSpPr>
        <p:spPr>
          <a:xfrm>
            <a:off x="2916238" y="3919538"/>
            <a:ext cx="50482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9" name="Connettore 2 68"/>
          <p:cNvCxnSpPr/>
          <p:nvPr/>
        </p:nvCxnSpPr>
        <p:spPr>
          <a:xfrm>
            <a:off x="2916238" y="4351338"/>
            <a:ext cx="50482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0" name="Rettangolo arrotondato 69"/>
          <p:cNvSpPr/>
          <p:nvPr/>
        </p:nvSpPr>
        <p:spPr>
          <a:xfrm>
            <a:off x="3419872" y="3343552"/>
            <a:ext cx="432048" cy="1152128"/>
          </a:xfrm>
          <a:prstGeom prst="roundRect">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err="1"/>
              <a:t>Opertaror</a:t>
            </a:r>
            <a:r>
              <a:rPr lang="it-IT" sz="1100" dirty="0"/>
              <a:t> CN</a:t>
            </a:r>
          </a:p>
        </p:txBody>
      </p:sp>
      <p:sp>
        <p:nvSpPr>
          <p:cNvPr id="5164" name="CasellaDiTesto 70"/>
          <p:cNvSpPr txBox="1">
            <a:spLocks noChangeArrowheads="1"/>
          </p:cNvSpPr>
          <p:nvPr/>
        </p:nvSpPr>
        <p:spPr bwMode="auto">
          <a:xfrm>
            <a:off x="2952750" y="3297238"/>
            <a:ext cx="431800" cy="261937"/>
          </a:xfrm>
          <a:prstGeom prst="rect">
            <a:avLst/>
          </a:prstGeom>
          <a:noFill/>
          <a:ln w="9525">
            <a:noFill/>
            <a:miter lim="800000"/>
            <a:headEnd/>
            <a:tailEnd/>
          </a:ln>
        </p:spPr>
        <p:txBody>
          <a:bodyPr>
            <a:spAutoFit/>
          </a:bodyPr>
          <a:lstStyle/>
          <a:p>
            <a:r>
              <a:rPr lang="it-IT" sz="1100"/>
              <a:t>112</a:t>
            </a:r>
          </a:p>
        </p:txBody>
      </p:sp>
      <p:sp>
        <p:nvSpPr>
          <p:cNvPr id="5165" name="CasellaDiTesto 71"/>
          <p:cNvSpPr txBox="1">
            <a:spLocks noChangeArrowheads="1"/>
          </p:cNvSpPr>
          <p:nvPr/>
        </p:nvSpPr>
        <p:spPr bwMode="auto">
          <a:xfrm>
            <a:off x="2952750" y="3711575"/>
            <a:ext cx="431800" cy="261938"/>
          </a:xfrm>
          <a:prstGeom prst="rect">
            <a:avLst/>
          </a:prstGeom>
          <a:noFill/>
          <a:ln w="9525">
            <a:noFill/>
            <a:miter lim="800000"/>
            <a:headEnd/>
            <a:tailEnd/>
          </a:ln>
        </p:spPr>
        <p:txBody>
          <a:bodyPr>
            <a:spAutoFit/>
          </a:bodyPr>
          <a:lstStyle/>
          <a:p>
            <a:r>
              <a:rPr lang="it-IT" sz="1100"/>
              <a:t>113</a:t>
            </a:r>
          </a:p>
        </p:txBody>
      </p:sp>
      <p:sp>
        <p:nvSpPr>
          <p:cNvPr id="5166" name="CasellaDiTesto 72"/>
          <p:cNvSpPr txBox="1">
            <a:spLocks noChangeArrowheads="1"/>
          </p:cNvSpPr>
          <p:nvPr/>
        </p:nvSpPr>
        <p:spPr bwMode="auto">
          <a:xfrm>
            <a:off x="2952750" y="4125913"/>
            <a:ext cx="431800" cy="261937"/>
          </a:xfrm>
          <a:prstGeom prst="rect">
            <a:avLst/>
          </a:prstGeom>
          <a:noFill/>
          <a:ln w="9525">
            <a:noFill/>
            <a:miter lim="800000"/>
            <a:headEnd/>
            <a:tailEnd/>
          </a:ln>
        </p:spPr>
        <p:txBody>
          <a:bodyPr>
            <a:spAutoFit/>
          </a:bodyPr>
          <a:lstStyle/>
          <a:p>
            <a:r>
              <a:rPr lang="it-IT" sz="1100"/>
              <a:t>118</a:t>
            </a:r>
          </a:p>
        </p:txBody>
      </p:sp>
      <p:cxnSp>
        <p:nvCxnSpPr>
          <p:cNvPr id="75" name="Connettore 2 74"/>
          <p:cNvCxnSpPr/>
          <p:nvPr/>
        </p:nvCxnSpPr>
        <p:spPr>
          <a:xfrm>
            <a:off x="3852863" y="3487738"/>
            <a:ext cx="5397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6" name="Connettore 2 75"/>
          <p:cNvCxnSpPr>
            <a:stCxn id="70" idx="3"/>
          </p:cNvCxnSpPr>
          <p:nvPr/>
        </p:nvCxnSpPr>
        <p:spPr>
          <a:xfrm>
            <a:off x="3852863" y="3919538"/>
            <a:ext cx="503237" cy="47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7" name="Connettore 2 76"/>
          <p:cNvCxnSpPr/>
          <p:nvPr/>
        </p:nvCxnSpPr>
        <p:spPr>
          <a:xfrm>
            <a:off x="3852863" y="4351338"/>
            <a:ext cx="5032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70" name="CasellaDiTesto 77"/>
          <p:cNvSpPr txBox="1">
            <a:spLocks noChangeArrowheads="1"/>
          </p:cNvSpPr>
          <p:nvPr/>
        </p:nvSpPr>
        <p:spPr bwMode="auto">
          <a:xfrm>
            <a:off x="3168650" y="4591050"/>
            <a:ext cx="1549400" cy="277813"/>
          </a:xfrm>
          <a:prstGeom prst="rect">
            <a:avLst/>
          </a:prstGeom>
          <a:noFill/>
          <a:ln w="9525">
            <a:noFill/>
            <a:miter lim="800000"/>
            <a:headEnd/>
            <a:tailEnd/>
          </a:ln>
        </p:spPr>
        <p:txBody>
          <a:bodyPr>
            <a:spAutoFit/>
          </a:bodyPr>
          <a:lstStyle/>
          <a:p>
            <a:pPr algn="ctr"/>
            <a:r>
              <a:rPr lang="it-IT" sz="1200"/>
              <a:t>Hierarchic PSAP</a:t>
            </a:r>
          </a:p>
        </p:txBody>
      </p:sp>
      <p:sp>
        <p:nvSpPr>
          <p:cNvPr id="5171" name="CasellaDiTesto 79"/>
          <p:cNvSpPr txBox="1">
            <a:spLocks noChangeArrowheads="1"/>
          </p:cNvSpPr>
          <p:nvPr/>
        </p:nvSpPr>
        <p:spPr bwMode="auto">
          <a:xfrm>
            <a:off x="3889375" y="3284538"/>
            <a:ext cx="431800" cy="261937"/>
          </a:xfrm>
          <a:prstGeom prst="rect">
            <a:avLst/>
          </a:prstGeom>
          <a:noFill/>
          <a:ln w="9525">
            <a:noFill/>
            <a:miter lim="800000"/>
            <a:headEnd/>
            <a:tailEnd/>
          </a:ln>
        </p:spPr>
        <p:txBody>
          <a:bodyPr>
            <a:spAutoFit/>
          </a:bodyPr>
          <a:lstStyle/>
          <a:p>
            <a:r>
              <a:rPr lang="it-IT" sz="1100"/>
              <a:t>112</a:t>
            </a:r>
          </a:p>
        </p:txBody>
      </p:sp>
      <p:sp>
        <p:nvSpPr>
          <p:cNvPr id="5172" name="CasellaDiTesto 80"/>
          <p:cNvSpPr txBox="1">
            <a:spLocks noChangeArrowheads="1"/>
          </p:cNvSpPr>
          <p:nvPr/>
        </p:nvSpPr>
        <p:spPr bwMode="auto">
          <a:xfrm>
            <a:off x="3886200" y="3711575"/>
            <a:ext cx="431800" cy="261938"/>
          </a:xfrm>
          <a:prstGeom prst="rect">
            <a:avLst/>
          </a:prstGeom>
          <a:noFill/>
          <a:ln w="9525">
            <a:noFill/>
            <a:miter lim="800000"/>
            <a:headEnd/>
            <a:tailEnd/>
          </a:ln>
        </p:spPr>
        <p:txBody>
          <a:bodyPr>
            <a:spAutoFit/>
          </a:bodyPr>
          <a:lstStyle/>
          <a:p>
            <a:r>
              <a:rPr lang="it-IT" sz="1100"/>
              <a:t>113</a:t>
            </a:r>
          </a:p>
        </p:txBody>
      </p:sp>
      <p:sp>
        <p:nvSpPr>
          <p:cNvPr id="5173" name="CasellaDiTesto 81"/>
          <p:cNvSpPr txBox="1">
            <a:spLocks noChangeArrowheads="1"/>
          </p:cNvSpPr>
          <p:nvPr/>
        </p:nvSpPr>
        <p:spPr bwMode="auto">
          <a:xfrm>
            <a:off x="3889375" y="4076700"/>
            <a:ext cx="431800" cy="261938"/>
          </a:xfrm>
          <a:prstGeom prst="rect">
            <a:avLst/>
          </a:prstGeom>
          <a:noFill/>
          <a:ln w="9525">
            <a:noFill/>
            <a:miter lim="800000"/>
            <a:headEnd/>
            <a:tailEnd/>
          </a:ln>
        </p:spPr>
        <p:txBody>
          <a:bodyPr>
            <a:spAutoFit/>
          </a:bodyPr>
          <a:lstStyle/>
          <a:p>
            <a:r>
              <a:rPr lang="it-IT" sz="1100"/>
              <a:t>118</a:t>
            </a:r>
          </a:p>
        </p:txBody>
      </p:sp>
      <p:sp>
        <p:nvSpPr>
          <p:cNvPr id="83" name="Rettangolo arrotondato 82"/>
          <p:cNvSpPr/>
          <p:nvPr/>
        </p:nvSpPr>
        <p:spPr>
          <a:xfrm rot="5400000">
            <a:off x="5461418" y="3551714"/>
            <a:ext cx="432048" cy="720080"/>
          </a:xfrm>
          <a:prstGeom prst="roundRect">
            <a:avLst/>
          </a:prstGeom>
          <a:solidFill>
            <a:schemeClr val="bg2">
              <a:lumMod val="75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a:t>PSAP 2</a:t>
            </a:r>
          </a:p>
        </p:txBody>
      </p:sp>
      <p:sp>
        <p:nvSpPr>
          <p:cNvPr id="84" name="Rettangolo arrotondato 83"/>
          <p:cNvSpPr/>
          <p:nvPr/>
        </p:nvSpPr>
        <p:spPr>
          <a:xfrm rot="5400000">
            <a:off x="5462327" y="4050888"/>
            <a:ext cx="432048" cy="720080"/>
          </a:xfrm>
          <a:prstGeom prst="roundRect">
            <a:avLst/>
          </a:prstGeom>
          <a:solidFill>
            <a:schemeClr val="bg2">
              <a:lumMod val="75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a:t>PSAP 3</a:t>
            </a:r>
          </a:p>
        </p:txBody>
      </p:sp>
      <p:sp>
        <p:nvSpPr>
          <p:cNvPr id="85" name="Rettangolo arrotondato 84"/>
          <p:cNvSpPr/>
          <p:nvPr/>
        </p:nvSpPr>
        <p:spPr>
          <a:xfrm rot="5400000">
            <a:off x="5461418" y="3055987"/>
            <a:ext cx="432048" cy="720080"/>
          </a:xfrm>
          <a:prstGeom prst="roundRect">
            <a:avLst/>
          </a:prstGeom>
          <a:solidFill>
            <a:schemeClr val="bg2">
              <a:lumMod val="75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a:t>PSAP 1</a:t>
            </a:r>
          </a:p>
        </p:txBody>
      </p:sp>
      <p:sp>
        <p:nvSpPr>
          <p:cNvPr id="86" name="Rettangolo arrotondato 85"/>
          <p:cNvSpPr/>
          <p:nvPr/>
        </p:nvSpPr>
        <p:spPr>
          <a:xfrm>
            <a:off x="4368020" y="3356764"/>
            <a:ext cx="432048" cy="1152128"/>
          </a:xfrm>
          <a:prstGeom prst="roundRect">
            <a:avLst/>
          </a:prstGeom>
          <a:solidFill>
            <a:schemeClr val="bg2">
              <a:lumMod val="75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it-IT" sz="1100" dirty="0"/>
              <a:t>PSAP</a:t>
            </a:r>
          </a:p>
        </p:txBody>
      </p:sp>
      <p:cxnSp>
        <p:nvCxnSpPr>
          <p:cNvPr id="92" name="Connettore 2 91"/>
          <p:cNvCxnSpPr/>
          <p:nvPr/>
        </p:nvCxnSpPr>
        <p:spPr>
          <a:xfrm flipV="1">
            <a:off x="4826000" y="3452813"/>
            <a:ext cx="503238" cy="587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3" name="Connettore 2 92"/>
          <p:cNvCxnSpPr/>
          <p:nvPr/>
        </p:nvCxnSpPr>
        <p:spPr>
          <a:xfrm>
            <a:off x="4826000" y="3943350"/>
            <a:ext cx="503238" cy="47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4" name="Connettore 2 93"/>
          <p:cNvCxnSpPr/>
          <p:nvPr/>
        </p:nvCxnSpPr>
        <p:spPr>
          <a:xfrm>
            <a:off x="4826000" y="4375150"/>
            <a:ext cx="504825"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81" name="CasellaDiTesto 94"/>
          <p:cNvSpPr txBox="1">
            <a:spLocks noChangeArrowheads="1"/>
          </p:cNvSpPr>
          <p:nvPr/>
        </p:nvSpPr>
        <p:spPr bwMode="auto">
          <a:xfrm>
            <a:off x="4859338" y="3236913"/>
            <a:ext cx="431800" cy="260350"/>
          </a:xfrm>
          <a:prstGeom prst="rect">
            <a:avLst/>
          </a:prstGeom>
          <a:noFill/>
          <a:ln w="9525">
            <a:noFill/>
            <a:miter lim="800000"/>
            <a:headEnd/>
            <a:tailEnd/>
          </a:ln>
        </p:spPr>
        <p:txBody>
          <a:bodyPr>
            <a:spAutoFit/>
          </a:bodyPr>
          <a:lstStyle/>
          <a:p>
            <a:r>
              <a:rPr lang="it-IT" sz="1100"/>
              <a:t>112</a:t>
            </a:r>
          </a:p>
        </p:txBody>
      </p:sp>
      <p:sp>
        <p:nvSpPr>
          <p:cNvPr id="5182" name="CasellaDiTesto 95"/>
          <p:cNvSpPr txBox="1">
            <a:spLocks noChangeArrowheads="1"/>
          </p:cNvSpPr>
          <p:nvPr/>
        </p:nvSpPr>
        <p:spPr bwMode="auto">
          <a:xfrm>
            <a:off x="4859338" y="3735388"/>
            <a:ext cx="431800" cy="261937"/>
          </a:xfrm>
          <a:prstGeom prst="rect">
            <a:avLst/>
          </a:prstGeom>
          <a:noFill/>
          <a:ln w="9525">
            <a:noFill/>
            <a:miter lim="800000"/>
            <a:headEnd/>
            <a:tailEnd/>
          </a:ln>
        </p:spPr>
        <p:txBody>
          <a:bodyPr>
            <a:spAutoFit/>
          </a:bodyPr>
          <a:lstStyle/>
          <a:p>
            <a:r>
              <a:rPr lang="it-IT" sz="1100"/>
              <a:t>113</a:t>
            </a:r>
          </a:p>
        </p:txBody>
      </p:sp>
      <p:sp>
        <p:nvSpPr>
          <p:cNvPr id="5183" name="CasellaDiTesto 96"/>
          <p:cNvSpPr txBox="1">
            <a:spLocks noChangeArrowheads="1"/>
          </p:cNvSpPr>
          <p:nvPr/>
        </p:nvSpPr>
        <p:spPr bwMode="auto">
          <a:xfrm>
            <a:off x="4862513" y="4194175"/>
            <a:ext cx="431800" cy="261938"/>
          </a:xfrm>
          <a:prstGeom prst="rect">
            <a:avLst/>
          </a:prstGeom>
          <a:noFill/>
          <a:ln w="9525">
            <a:noFill/>
            <a:miter lim="800000"/>
            <a:headEnd/>
            <a:tailEnd/>
          </a:ln>
        </p:spPr>
        <p:txBody>
          <a:bodyPr>
            <a:spAutoFit/>
          </a:bodyPr>
          <a:lstStyle/>
          <a:p>
            <a:r>
              <a:rPr lang="it-IT" sz="1100"/>
              <a:t>118</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olo 1"/>
          <p:cNvSpPr>
            <a:spLocks noGrp="1"/>
          </p:cNvSpPr>
          <p:nvPr>
            <p:ph type="title"/>
          </p:nvPr>
        </p:nvSpPr>
        <p:spPr>
          <a:xfrm>
            <a:off x="457200" y="274638"/>
            <a:ext cx="8229600" cy="561975"/>
          </a:xfrm>
        </p:spPr>
        <p:txBody>
          <a:bodyPr lIns="91440" tIns="45720" rIns="91440" bIns="45720" anchor="t"/>
          <a:lstStyle/>
          <a:p>
            <a:r>
              <a:rPr lang="it-IT" sz="2800" dirty="0" smtClean="0">
                <a:ea typeface="ＭＳ Ｐゴシック" pitchFamily="34" charset="-128"/>
              </a:rPr>
              <a:t>Emergency session </a:t>
            </a:r>
            <a:r>
              <a:rPr lang="it-IT" sz="2800" dirty="0" err="1" smtClean="0">
                <a:ea typeface="ＭＳ Ｐゴシック" pitchFamily="34" charset="-128"/>
              </a:rPr>
              <a:t>identification</a:t>
            </a:r>
            <a:r>
              <a:rPr lang="it-IT" sz="2800" dirty="0" smtClean="0">
                <a:ea typeface="ＭＳ Ｐゴシック" pitchFamily="34" charset="-128"/>
              </a:rPr>
              <a:t> (2/3)</a:t>
            </a:r>
          </a:p>
        </p:txBody>
      </p:sp>
      <p:sp>
        <p:nvSpPr>
          <p:cNvPr id="6147" name="Segnaposto contenuto 2"/>
          <p:cNvSpPr>
            <a:spLocks noGrp="1"/>
          </p:cNvSpPr>
          <p:nvPr>
            <p:ph idx="1"/>
          </p:nvPr>
        </p:nvSpPr>
        <p:spPr>
          <a:xfrm>
            <a:off x="457200" y="981074"/>
            <a:ext cx="8229600" cy="5256238"/>
          </a:xfrm>
        </p:spPr>
        <p:txBody>
          <a:bodyPr/>
          <a:lstStyle/>
          <a:p>
            <a:pPr marL="0" indent="0">
              <a:buFont typeface="Webdings" pitchFamily="18" charset="2"/>
              <a:buNone/>
            </a:pPr>
            <a:r>
              <a:rPr lang="it-IT" sz="1400" dirty="0" smtClean="0">
                <a:solidFill>
                  <a:srgbClr val="0070C0"/>
                </a:solidFill>
                <a:ea typeface="ＭＳ Ｐゴシック" pitchFamily="34" charset="-128"/>
              </a:rPr>
              <a:t>Status</a:t>
            </a:r>
            <a:r>
              <a:rPr lang="it-IT" sz="1400" dirty="0" smtClean="0">
                <a:ea typeface="ＭＳ Ｐゴシック" pitchFamily="34" charset="-128"/>
              </a:rPr>
              <a:t>: RFC 5031 defines some URNs which can be used in IMS in order to identify a set of emergency sessions (</a:t>
            </a:r>
            <a:r>
              <a:rPr lang="en-US" sz="1400" dirty="0" err="1" smtClean="0">
                <a:ea typeface="ＭＳ Ｐゴシック" pitchFamily="34" charset="-128"/>
              </a:rPr>
              <a:t>sos</a:t>
            </a:r>
            <a:r>
              <a:rPr lang="en-US" sz="1400" dirty="0" smtClean="0">
                <a:ea typeface="ＭＳ Ｐゴシック" pitchFamily="34" charset="-128"/>
              </a:rPr>
              <a:t>; </a:t>
            </a:r>
            <a:r>
              <a:rPr lang="en-US" sz="1400" dirty="0" err="1" smtClean="0">
                <a:ea typeface="ＭＳ Ｐゴシック" pitchFamily="34" charset="-128"/>
              </a:rPr>
              <a:t>sos.ambulance</a:t>
            </a:r>
            <a:r>
              <a:rPr lang="en-US" sz="1400" dirty="0" smtClean="0">
                <a:ea typeface="ＭＳ Ｐゴシック" pitchFamily="34" charset="-128"/>
              </a:rPr>
              <a:t>; </a:t>
            </a:r>
            <a:r>
              <a:rPr lang="en-US" sz="1400" dirty="0" err="1" smtClean="0">
                <a:ea typeface="ＭＳ Ｐゴシック" pitchFamily="34" charset="-128"/>
              </a:rPr>
              <a:t>sos.animal</a:t>
            </a:r>
            <a:r>
              <a:rPr lang="en-US" sz="1400" dirty="0" smtClean="0">
                <a:ea typeface="ＭＳ Ｐゴシック" pitchFamily="34" charset="-128"/>
              </a:rPr>
              <a:t>-control; </a:t>
            </a:r>
            <a:r>
              <a:rPr lang="en-US" sz="1400" dirty="0" err="1" smtClean="0">
                <a:ea typeface="ＭＳ Ｐゴシック" pitchFamily="34" charset="-128"/>
              </a:rPr>
              <a:t>sos.fire</a:t>
            </a:r>
            <a:r>
              <a:rPr lang="en-US" sz="1400" dirty="0" smtClean="0">
                <a:ea typeface="ＭＳ Ｐゴシック" pitchFamily="34" charset="-128"/>
              </a:rPr>
              <a:t>; sos.gas; </a:t>
            </a:r>
            <a:r>
              <a:rPr lang="en-US" sz="1400" dirty="0" err="1" smtClean="0">
                <a:ea typeface="ＭＳ Ｐゴシック" pitchFamily="34" charset="-128"/>
              </a:rPr>
              <a:t>sos.marine</a:t>
            </a:r>
            <a:r>
              <a:rPr lang="en-US" sz="1400" dirty="0" smtClean="0">
                <a:ea typeface="ＭＳ Ｐゴシック" pitchFamily="34" charset="-128"/>
              </a:rPr>
              <a:t>; </a:t>
            </a:r>
            <a:r>
              <a:rPr lang="en-US" sz="1400" dirty="0" err="1" smtClean="0">
                <a:ea typeface="ＭＳ Ｐゴシック" pitchFamily="34" charset="-128"/>
              </a:rPr>
              <a:t>sos.mountain</a:t>
            </a:r>
            <a:r>
              <a:rPr lang="en-US" sz="1400" dirty="0" smtClean="0">
                <a:ea typeface="ＭＳ Ｐゴシック" pitchFamily="34" charset="-128"/>
              </a:rPr>
              <a:t>; </a:t>
            </a:r>
            <a:r>
              <a:rPr lang="en-US" sz="1400" dirty="0" err="1" smtClean="0">
                <a:ea typeface="ＭＳ Ｐゴシック" pitchFamily="34" charset="-128"/>
              </a:rPr>
              <a:t>sos.physician</a:t>
            </a:r>
            <a:r>
              <a:rPr lang="en-US" sz="1400" dirty="0" smtClean="0">
                <a:ea typeface="ＭＳ Ｐゴシック" pitchFamily="34" charset="-128"/>
              </a:rPr>
              <a:t>; </a:t>
            </a:r>
            <a:r>
              <a:rPr lang="en-US" sz="1400" dirty="0" err="1" smtClean="0">
                <a:ea typeface="ＭＳ Ｐゴシック" pitchFamily="34" charset="-128"/>
              </a:rPr>
              <a:t>sos.poison</a:t>
            </a:r>
            <a:r>
              <a:rPr lang="en-US" sz="1400" dirty="0" smtClean="0">
                <a:ea typeface="ＭＳ Ｐゴシック" pitchFamily="34" charset="-128"/>
              </a:rPr>
              <a:t>; </a:t>
            </a:r>
            <a:r>
              <a:rPr lang="en-US" sz="1400" dirty="0" err="1" smtClean="0">
                <a:ea typeface="ＭＳ Ｐゴシック" pitchFamily="34" charset="-128"/>
              </a:rPr>
              <a:t>sos.police</a:t>
            </a:r>
            <a:r>
              <a:rPr lang="en-US" sz="1400" dirty="0" smtClean="0">
                <a:ea typeface="ＭＳ Ｐゴシック" pitchFamily="34" charset="-128"/>
              </a:rPr>
              <a:t>)</a:t>
            </a:r>
            <a:r>
              <a:rPr lang="it-IT" sz="1400" dirty="0" smtClean="0">
                <a:ea typeface="ＭＳ Ｐゴシック" pitchFamily="34" charset="-128"/>
              </a:rPr>
              <a:t>. The dialled digits can be mapped into the previous emergency URNs</a:t>
            </a:r>
          </a:p>
          <a:p>
            <a:pPr marL="0" indent="0">
              <a:buFont typeface="Webdings" pitchFamily="18" charset="2"/>
              <a:buNone/>
            </a:pPr>
            <a:endParaRPr lang="it-IT" sz="1400" dirty="0" smtClean="0">
              <a:ea typeface="ＭＳ Ｐゴシック" pitchFamily="34" charset="-128"/>
            </a:endParaRPr>
          </a:p>
          <a:p>
            <a:pPr marL="0" indent="0">
              <a:buFont typeface="Webdings" pitchFamily="18" charset="2"/>
              <a:buNone/>
            </a:pPr>
            <a:r>
              <a:rPr lang="it-IT" sz="1400" dirty="0" smtClean="0">
                <a:solidFill>
                  <a:srgbClr val="FF0000"/>
                </a:solidFill>
                <a:ea typeface="ＭＳ Ｐゴシック" pitchFamily="34" charset="-128"/>
              </a:rPr>
              <a:t>Problem 1</a:t>
            </a:r>
            <a:r>
              <a:rPr lang="it-IT" sz="1400" dirty="0" smtClean="0">
                <a:ea typeface="ＭＳ Ｐゴシック" pitchFamily="34" charset="-128"/>
              </a:rPr>
              <a:t>: The emergency services invoked by the User needs to be identified unambiguously. If the dialled digit cannot be mapped on any emergency URN contained in the RFC 5031, how can the emergency services be identified?</a:t>
            </a:r>
          </a:p>
          <a:p>
            <a:pPr marL="0" indent="0">
              <a:buFont typeface="Webdings" pitchFamily="18" charset="2"/>
              <a:buNone/>
            </a:pPr>
            <a:endParaRPr lang="it-IT" sz="1400" dirty="0" smtClean="0">
              <a:ea typeface="ＭＳ Ｐゴシック" pitchFamily="34" charset="-128"/>
            </a:endParaRPr>
          </a:p>
          <a:p>
            <a:pPr marL="0" indent="0">
              <a:buFont typeface="Webdings" pitchFamily="18" charset="2"/>
              <a:buNone/>
            </a:pPr>
            <a:r>
              <a:rPr lang="it-IT" sz="1400" dirty="0" smtClean="0">
                <a:solidFill>
                  <a:srgbClr val="0070C0"/>
                </a:solidFill>
                <a:ea typeface="ＭＳ Ｐゴシック" pitchFamily="34" charset="-128"/>
              </a:rPr>
              <a:t>Possible solutions</a:t>
            </a:r>
            <a:r>
              <a:rPr lang="it-IT" sz="1400" dirty="0" smtClean="0">
                <a:ea typeface="ＭＳ Ｐゴシック" pitchFamily="34" charset="-128"/>
              </a:rPr>
              <a:t>:</a:t>
            </a:r>
          </a:p>
          <a:p>
            <a:pPr marL="0" indent="0">
              <a:buFontTx/>
              <a:buAutoNum type="alphaLcParenR"/>
            </a:pPr>
            <a:r>
              <a:rPr lang="it-IT" sz="1400" dirty="0" smtClean="0">
                <a:ea typeface="ＭＳ Ｐゴシック" pitchFamily="34" charset="-128"/>
              </a:rPr>
              <a:t>New </a:t>
            </a:r>
            <a:r>
              <a:rPr lang="en-US" sz="1400" dirty="0" smtClean="0">
                <a:ea typeface="ＭＳ Ｐゴシック" pitchFamily="34" charset="-128"/>
              </a:rPr>
              <a:t>sub-service type definition.</a:t>
            </a:r>
          </a:p>
          <a:p>
            <a:pPr marL="0" indent="0">
              <a:buFont typeface="Webdings" pitchFamily="18" charset="2"/>
              <a:buNone/>
            </a:pPr>
            <a:r>
              <a:rPr lang="en-US" sz="1000" i="1" dirty="0" smtClean="0">
                <a:ea typeface="ＭＳ Ｐゴシック" pitchFamily="34" charset="-128"/>
              </a:rPr>
              <a:t>From RFC 5031: Additional sub-services can  be added after expert review and must be of general public interest and have a similar emergency nature.  The expert is designated by the ECRIT working group, its successor, or, in their absence, the IESG. The expert review should only approve emergency services that are offered widely and in different countries, with approximately the same caller expectation in terms of services rendered.</a:t>
            </a:r>
          </a:p>
          <a:p>
            <a:pPr marL="0" indent="0">
              <a:buFontTx/>
              <a:buAutoNum type="alphaLcParenR" startAt="2"/>
            </a:pPr>
            <a:r>
              <a:rPr lang="it-IT" sz="1400" dirty="0" smtClean="0">
                <a:ea typeface="ＭＳ Ｐゴシック" pitchFamily="34" charset="-128"/>
              </a:rPr>
              <a:t>Extention of existing  sub-service type (e.g. </a:t>
            </a:r>
            <a:r>
              <a:rPr lang="en-US" sz="1400" dirty="0" err="1" smtClean="0">
                <a:ea typeface="ＭＳ Ｐゴシック" pitchFamily="34" charset="-128"/>
              </a:rPr>
              <a:t>sos.police.childprotection</a:t>
            </a:r>
            <a:r>
              <a:rPr lang="en-US" sz="1400" dirty="0" smtClean="0">
                <a:ea typeface="ＭＳ Ｐゴシック" pitchFamily="34" charset="-128"/>
              </a:rPr>
              <a:t>).</a:t>
            </a:r>
          </a:p>
          <a:p>
            <a:pPr marL="0" indent="0">
              <a:buFont typeface="Webdings" pitchFamily="18" charset="2"/>
              <a:buNone/>
            </a:pPr>
            <a:r>
              <a:rPr lang="en-US" sz="1000" i="1" dirty="0" smtClean="0">
                <a:solidFill>
                  <a:srgbClr val="000000"/>
                </a:solidFill>
                <a:ea typeface="ＭＳ Ｐゴシック" pitchFamily="34" charset="-128"/>
              </a:rPr>
              <a:t>If this scenario is considered feasible, which entity/SDO can define this values?  Can these values be defined autonomously in a country from the </a:t>
            </a:r>
            <a:r>
              <a:rPr lang="en-US" sz="1000" i="1" smtClean="0">
                <a:solidFill>
                  <a:srgbClr val="000000"/>
                </a:solidFill>
                <a:ea typeface="ＭＳ Ｐゴシック" pitchFamily="34" charset="-128"/>
              </a:rPr>
              <a:t>Regulation Authority?</a:t>
            </a:r>
            <a:endParaRPr lang="en-US" sz="1000" i="1" dirty="0" smtClean="0">
              <a:solidFill>
                <a:srgbClr val="000000"/>
              </a:solidFill>
              <a:ea typeface="ＭＳ Ｐゴシック" pitchFamily="34" charset="-128"/>
            </a:endParaRPr>
          </a:p>
          <a:p>
            <a:pPr marL="0" indent="0">
              <a:buFont typeface="Webdings" pitchFamily="18" charset="2"/>
              <a:buNone/>
            </a:pPr>
            <a:endParaRPr lang="en-US" sz="1000" i="1" dirty="0" smtClean="0">
              <a:solidFill>
                <a:srgbClr val="000000"/>
              </a:solidFill>
              <a:ea typeface="ＭＳ Ｐゴシック" pitchFamily="34" charset="-128"/>
            </a:endParaRPr>
          </a:p>
          <a:p>
            <a:pPr marL="0" indent="0">
              <a:buFontTx/>
              <a:buAutoNum type="alphaLcParenR" startAt="3"/>
            </a:pPr>
            <a:r>
              <a:rPr lang="it-IT" sz="1400" dirty="0" smtClean="0">
                <a:ea typeface="ＭＳ Ｐゴシック" pitchFamily="34" charset="-128"/>
              </a:rPr>
              <a:t>Introduction of a general purpose sub-service type (</a:t>
            </a:r>
            <a:r>
              <a:rPr lang="en-US" sz="1400" dirty="0" smtClean="0">
                <a:ea typeface="ＭＳ Ｐゴシック" pitchFamily="34" charset="-128"/>
              </a:rPr>
              <a:t>sos.extension</a:t>
            </a:r>
            <a:r>
              <a:rPr lang="en-US" sz="1400" i="1" dirty="0" smtClean="0">
                <a:ea typeface="ＭＳ Ｐゴシック" pitchFamily="34" charset="-128"/>
              </a:rPr>
              <a:t>.114 </a:t>
            </a:r>
            <a:r>
              <a:rPr lang="en-US" sz="1400" dirty="0" smtClean="0">
                <a:ea typeface="ＭＳ Ｐゴシック" pitchFamily="34" charset="-128"/>
              </a:rPr>
              <a:t>where 114 are the </a:t>
            </a:r>
            <a:r>
              <a:rPr lang="en-US" sz="1400" dirty="0" err="1" smtClean="0">
                <a:ea typeface="ＭＳ Ｐゴシック" pitchFamily="34" charset="-128"/>
              </a:rPr>
              <a:t>dialled</a:t>
            </a:r>
            <a:r>
              <a:rPr lang="en-US" sz="1400" dirty="0" smtClean="0">
                <a:ea typeface="ＭＳ Ｐゴシック" pitchFamily="34" charset="-128"/>
              </a:rPr>
              <a:t> digits).</a:t>
            </a:r>
          </a:p>
          <a:p>
            <a:pPr marL="0" indent="0">
              <a:buFontTx/>
              <a:buNone/>
            </a:pPr>
            <a:endParaRPr lang="en-US" sz="1400" dirty="0" smtClean="0">
              <a:ea typeface="ＭＳ Ｐゴシック" pitchFamily="34" charset="-128"/>
            </a:endParaRPr>
          </a:p>
          <a:p>
            <a:pPr marL="0" indent="0">
              <a:buFontTx/>
              <a:buNone/>
            </a:pPr>
            <a:r>
              <a:rPr lang="it-IT" sz="1400" dirty="0" smtClean="0">
                <a:solidFill>
                  <a:srgbClr val="FF0000"/>
                </a:solidFill>
                <a:ea typeface="ＭＳ Ｐゴシック" pitchFamily="34" charset="-128"/>
              </a:rPr>
              <a:t> Regarding the listed possible solutions</a:t>
            </a:r>
            <a:r>
              <a:rPr lang="it-IT" sz="1400" dirty="0" smtClean="0">
                <a:ea typeface="ＭＳ Ｐゴシック" pitchFamily="34" charset="-128"/>
              </a:rPr>
              <a:t>: This is only presented here for information and it’s up to stage 3 to try to find the right choice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olo 1"/>
          <p:cNvSpPr>
            <a:spLocks noGrp="1"/>
          </p:cNvSpPr>
          <p:nvPr>
            <p:ph type="title"/>
          </p:nvPr>
        </p:nvSpPr>
        <p:spPr>
          <a:xfrm>
            <a:off x="457200" y="274638"/>
            <a:ext cx="8229600" cy="561975"/>
          </a:xfrm>
        </p:spPr>
        <p:txBody>
          <a:bodyPr lIns="91440" tIns="45720" rIns="91440" bIns="45720" anchor="t"/>
          <a:lstStyle/>
          <a:p>
            <a:r>
              <a:rPr lang="it-IT" sz="2800" dirty="0" smtClean="0">
                <a:ea typeface="ＭＳ Ｐゴシック" pitchFamily="34" charset="-128"/>
              </a:rPr>
              <a:t>Emergency session </a:t>
            </a:r>
            <a:r>
              <a:rPr lang="it-IT" sz="2800" dirty="0" err="1" smtClean="0">
                <a:ea typeface="ＭＳ Ｐゴシック" pitchFamily="34" charset="-128"/>
              </a:rPr>
              <a:t>identification</a:t>
            </a:r>
            <a:r>
              <a:rPr lang="it-IT" sz="2800" dirty="0" smtClean="0">
                <a:ea typeface="ＭＳ Ｐゴシック" pitchFamily="34" charset="-128"/>
              </a:rPr>
              <a:t> (3/3)</a:t>
            </a:r>
          </a:p>
        </p:txBody>
      </p:sp>
      <p:sp>
        <p:nvSpPr>
          <p:cNvPr id="7171" name="Segnaposto contenuto 2"/>
          <p:cNvSpPr>
            <a:spLocks noGrp="1"/>
          </p:cNvSpPr>
          <p:nvPr>
            <p:ph idx="1"/>
          </p:nvPr>
        </p:nvSpPr>
        <p:spPr>
          <a:xfrm>
            <a:off x="457200" y="981074"/>
            <a:ext cx="8229600" cy="2879973"/>
          </a:xfrm>
        </p:spPr>
        <p:txBody>
          <a:bodyPr/>
          <a:lstStyle/>
          <a:p>
            <a:pPr marL="0" indent="0">
              <a:buFont typeface="Webdings" pitchFamily="18" charset="2"/>
              <a:buNone/>
            </a:pPr>
            <a:r>
              <a:rPr lang="it-IT" sz="1400" dirty="0" smtClean="0">
                <a:solidFill>
                  <a:srgbClr val="FF0000"/>
                </a:solidFill>
                <a:ea typeface="ＭＳ Ｐゴシック" pitchFamily="34" charset="-128"/>
              </a:rPr>
              <a:t>Problem 2</a:t>
            </a:r>
            <a:r>
              <a:rPr lang="it-IT" sz="1400" dirty="0" smtClean="0">
                <a:ea typeface="ＭＳ Ｐゴシック" pitchFamily="34" charset="-128"/>
              </a:rPr>
              <a:t>: When the User initiates an emergency session dialling the digits of the emergency number, the emergency service indication needs to be carried through the operator’s network to the PSAP. </a:t>
            </a:r>
          </a:p>
          <a:p>
            <a:pPr marL="0" indent="0">
              <a:buFont typeface="Webdings" pitchFamily="18" charset="2"/>
              <a:buNone/>
            </a:pPr>
            <a:endParaRPr lang="it-IT" sz="1400" dirty="0" smtClean="0">
              <a:ea typeface="ＭＳ Ｐゴシック" pitchFamily="34" charset="-128"/>
            </a:endParaRPr>
          </a:p>
          <a:p>
            <a:pPr marL="0" indent="0">
              <a:buFont typeface="Webdings" pitchFamily="18" charset="2"/>
              <a:buNone/>
            </a:pPr>
            <a:r>
              <a:rPr lang="it-IT" sz="1400" dirty="0" smtClean="0">
                <a:solidFill>
                  <a:srgbClr val="FF0000"/>
                </a:solidFill>
                <a:ea typeface="ＭＳ Ｐゴシック" pitchFamily="34" charset="-128"/>
              </a:rPr>
              <a:t>Possible solutions</a:t>
            </a:r>
            <a:r>
              <a:rPr lang="it-IT" sz="1400" dirty="0" smtClean="0">
                <a:ea typeface="ＭＳ Ｐゴシック" pitchFamily="34" charset="-128"/>
              </a:rPr>
              <a:t>: It’s up to stage 3 try to find the possible solution in order to cover the previous issue</a:t>
            </a:r>
          </a:p>
          <a:p>
            <a:pPr marL="0" indent="0">
              <a:buFont typeface="Webdings" pitchFamily="18" charset="2"/>
              <a:buNone/>
            </a:pPr>
            <a:endParaRPr lang="it-IT" sz="1400" dirty="0" smtClean="0">
              <a:ea typeface="ＭＳ Ｐゴシック" pitchFamily="34" charset="-128"/>
            </a:endParaRPr>
          </a:p>
          <a:p>
            <a:pPr marL="0" indent="0">
              <a:buFont typeface="Webdings" pitchFamily="18" charset="2"/>
              <a:buNone/>
            </a:pPr>
            <a:endParaRPr lang="it-IT" sz="1400" dirty="0" smtClean="0">
              <a:ea typeface="ＭＳ Ｐゴシック" pitchFamily="34" charset="-128"/>
            </a:endParaRPr>
          </a:p>
          <a:p>
            <a:pPr marL="0" indent="0">
              <a:buFont typeface="Webdings" pitchFamily="18" charset="2"/>
              <a:buNone/>
            </a:pPr>
            <a:r>
              <a:rPr lang="it-IT" sz="1400" dirty="0" smtClean="0">
                <a:solidFill>
                  <a:srgbClr val="FF0000"/>
                </a:solidFill>
                <a:ea typeface="ＭＳ Ｐゴシック" pitchFamily="34" charset="-128"/>
              </a:rPr>
              <a:t>Regarding the listed possible solutions</a:t>
            </a:r>
            <a:r>
              <a:rPr lang="it-IT" sz="1400" dirty="0" smtClean="0">
                <a:ea typeface="ＭＳ Ｐゴシック" pitchFamily="34" charset="-128"/>
              </a:rPr>
              <a:t>: This is only presented here for information and it’s up to stage 3 to try to find the right choice</a:t>
            </a:r>
          </a:p>
          <a:p>
            <a:pPr marL="0" indent="0">
              <a:buFont typeface="Webdings" pitchFamily="18" charset="2"/>
              <a:buNone/>
            </a:pPr>
            <a:endParaRPr lang="it-IT" sz="1400" dirty="0" smtClean="0">
              <a:ea typeface="ＭＳ Ｐゴシック" pitchFamily="34" charset="-128"/>
            </a:endParaRPr>
          </a:p>
          <a:p>
            <a:pPr marL="0" indent="0">
              <a:buFont typeface="Webdings" pitchFamily="18" charset="2"/>
              <a:buNone/>
            </a:pPr>
            <a:endParaRPr lang="it-IT" sz="1400" dirty="0" smtClean="0">
              <a:ea typeface="ＭＳ Ｐゴシック" pitchFamily="34" charset="-128"/>
            </a:endParaRPr>
          </a:p>
        </p:txBody>
      </p:sp>
    </p:spTree>
  </p:cSld>
  <p:clrMapOvr>
    <a:masterClrMapping/>
  </p:clrMapOvr>
</p:sld>
</file>

<file path=ppt/theme/theme1.xml><?xml version="1.0" encoding="utf-8"?>
<a:theme xmlns:a="http://schemas.openxmlformats.org/drawingml/2006/main" name="Blank Presentation">
  <a:themeElements>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Designs\Artsy.pot</Template>
  <TotalTime>6835</TotalTime>
  <Words>514</Words>
  <Application>Microsoft Office PowerPoint</Application>
  <PresentationFormat>Presentazione su schermo (4:3)</PresentationFormat>
  <Paragraphs>87</Paragraphs>
  <Slides>4</Slides>
  <Notes>1</Notes>
  <HiddenSlides>0</HiddenSlides>
  <MMClips>0</MMClips>
  <ScaleCrop>false</ScaleCrop>
  <HeadingPairs>
    <vt:vector size="4" baseType="variant">
      <vt:variant>
        <vt:lpstr>Tema</vt:lpstr>
      </vt:variant>
      <vt:variant>
        <vt:i4>1</vt:i4>
      </vt:variant>
      <vt:variant>
        <vt:lpstr>Titoli diapositive</vt:lpstr>
      </vt:variant>
      <vt:variant>
        <vt:i4>4</vt:i4>
      </vt:variant>
    </vt:vector>
  </HeadingPairs>
  <TitlesOfParts>
    <vt:vector size="5" baseType="lpstr">
      <vt:lpstr>Blank Presentation</vt:lpstr>
      <vt:lpstr>Emergeny session identificaton</vt:lpstr>
      <vt:lpstr>Emergency session identification (1/3)</vt:lpstr>
      <vt:lpstr>Emergency session identification (2/3)</vt:lpstr>
      <vt:lpstr>Emergency session identification (3/3)</vt:lpstr>
    </vt:vector>
  </TitlesOfParts>
  <Company>MCC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general presentation</dc:title>
  <dc:creator>Maurice Pope</dc:creator>
  <cp:keywords>3GPP</cp:keywords>
  <cp:lastModifiedBy>Catalano Carmen</cp:lastModifiedBy>
  <cp:revision>260</cp:revision>
  <cp:lastPrinted>2000-01-14T10:02:55Z</cp:lastPrinted>
  <dcterms:created xsi:type="dcterms:W3CDTF">1999-11-22T09:19:47Z</dcterms:created>
  <dcterms:modified xsi:type="dcterms:W3CDTF">2013-01-16T14:45:40Z</dcterms:modified>
  <cp:category>Presentation</cp:category>
</cp:coreProperties>
</file>