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6" r:id="rId3"/>
    <p:sldId id="260" r:id="rId4"/>
    <p:sldId id="262" r:id="rId5"/>
    <p:sldId id="263" r:id="rId6"/>
    <p:sldId id="264" r:id="rId7"/>
    <p:sldId id="265" r:id="rId8"/>
    <p:sldId id="261" r:id="rId9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6"/>
            <p14:sldId id="260"/>
            <p14:sldId id="262"/>
            <p14:sldId id="263"/>
            <p14:sldId id="264"/>
            <p14:sldId id="265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90" d="100"/>
          <a:sy n="90" d="100"/>
        </p:scale>
        <p:origin x="-222" y="-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2016-02-02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E8E56-B85D-48E5-AA46-D174DAE32ED0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6FA1CE-1C61-4A72-9CDD-009F03A224B3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64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4784E-BB32-4903-9A7E-F46F643BED39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319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2016-02-02  |  Page </a:t>
            </a:r>
            <a:fld id="{2F7DB6F8-2143-4B07-8FCB-C6D6AF64257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700" y="1808709"/>
            <a:ext cx="8351839" cy="2492835"/>
          </a:xfrm>
        </p:spPr>
        <p:txBody>
          <a:bodyPr>
            <a:normAutofit/>
          </a:bodyPr>
          <a:lstStyle/>
          <a:p>
            <a:r>
              <a:rPr lang="en-GB" altLang="sv-SE" sz="6000" dirty="0" smtClean="0"/>
              <a:t>MTC cat 0 </a:t>
            </a:r>
            <a:r>
              <a:rPr lang="en-GB" altLang="sv-SE" sz="6000" dirty="0"/>
              <a:t>RRM Test Tolerance analysis strategy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RAN5 #70, Malta</a:t>
            </a:r>
          </a:p>
          <a:p>
            <a:endParaRPr lang="en-US" dirty="0"/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218939" y="361624"/>
            <a:ext cx="1725769" cy="40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>
                <a:solidFill>
                  <a:schemeClr val="tx2"/>
                </a:solidFill>
              </a:rPr>
              <a:t>R5-160609</a:t>
            </a:r>
            <a:endParaRPr lang="en-US" kern="0" dirty="0" smtClean="0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following slides the RRM test cases for MTC cat 0 are presented and discussed according to their type and clause.</a:t>
            </a:r>
          </a:p>
          <a:p>
            <a:r>
              <a:rPr lang="en-US" dirty="0" smtClean="0"/>
              <a:t>For some clauses (5, 6, 7) we present suggestions on coming Test Tolerance analysis and for some (8) we raise questions on how to handle the test tolerances.</a:t>
            </a:r>
          </a:p>
          <a:p>
            <a:r>
              <a:rPr lang="en-US" dirty="0" smtClean="0"/>
              <a:t>The aim with the presentation is to agree (partly per clause or fully) on a way forward for the coming Test Tolerance work needed to complete the Work Item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Overview of test cases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80505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three MTC cat-0 handover test cases, 5.1.10, 5.1.11 and 5.1.12. </a:t>
            </a:r>
            <a:br>
              <a:rPr lang="en-US" dirty="0" smtClean="0"/>
            </a:br>
            <a:r>
              <a:rPr lang="en-US" dirty="0" smtClean="0"/>
              <a:t>All have the same dB values as the legacy intra </a:t>
            </a:r>
            <a:r>
              <a:rPr lang="en-US" dirty="0" err="1" smtClean="0"/>
              <a:t>freq</a:t>
            </a:r>
            <a:r>
              <a:rPr lang="en-US" dirty="0" smtClean="0"/>
              <a:t> FDD/TDD test cases 5.1.1, 5.1.2 (and 5.1.12) and all test cases are in AWGN.</a:t>
            </a:r>
          </a:p>
          <a:p>
            <a:r>
              <a:rPr lang="en-US" dirty="0" smtClean="0"/>
              <a:t>Since the dB values are identical we suggest to apply the same Test Tolerance and hence no new analysis is needed.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MTC Handover test cases, TS36.521-3, clause 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three MTC cat-0 </a:t>
            </a:r>
            <a:r>
              <a:rPr lang="en-US" dirty="0" smtClean="0"/>
              <a:t>RRC Connection Control  </a:t>
            </a:r>
            <a:r>
              <a:rPr lang="en-US" dirty="0"/>
              <a:t>test cases, </a:t>
            </a:r>
            <a:r>
              <a:rPr lang="en-US" dirty="0" smtClean="0"/>
              <a:t>6.1.6, 6.1.7 </a:t>
            </a:r>
            <a:r>
              <a:rPr lang="en-US" dirty="0"/>
              <a:t>and </a:t>
            </a:r>
            <a:r>
              <a:rPr lang="en-US" dirty="0" smtClean="0"/>
              <a:t>6.1.8.</a:t>
            </a:r>
            <a:br>
              <a:rPr lang="en-US" dirty="0" smtClean="0"/>
            </a:br>
            <a:r>
              <a:rPr lang="en-US" dirty="0"/>
              <a:t>All have the same dB values as the legacy </a:t>
            </a:r>
            <a:r>
              <a:rPr lang="en-US" dirty="0" smtClean="0"/>
              <a:t>intra </a:t>
            </a:r>
            <a:r>
              <a:rPr lang="en-US" dirty="0" err="1"/>
              <a:t>freq</a:t>
            </a:r>
            <a:r>
              <a:rPr lang="en-US" dirty="0"/>
              <a:t> FDD/TDD test cases </a:t>
            </a:r>
            <a:r>
              <a:rPr lang="en-US" dirty="0" smtClean="0"/>
              <a:t>6.1.1</a:t>
            </a:r>
            <a:r>
              <a:rPr lang="en-US" dirty="0"/>
              <a:t>, </a:t>
            </a:r>
            <a:r>
              <a:rPr lang="en-US" dirty="0" smtClean="0"/>
              <a:t>6.1.3 (and 6.1.5)</a:t>
            </a:r>
            <a:r>
              <a:rPr lang="en-US" dirty="0"/>
              <a:t> and all test cases are in </a:t>
            </a:r>
            <a:r>
              <a:rPr lang="en-US" dirty="0" smtClean="0"/>
              <a:t>AWGN.</a:t>
            </a:r>
          </a:p>
          <a:p>
            <a:r>
              <a:rPr lang="en-US" dirty="0"/>
              <a:t>Since the dB values are identical we suggest to apply the same Test Tolerance and hence no new analysis is needed.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MTC </a:t>
            </a:r>
            <a:r>
              <a:rPr lang="en-US" sz="3600" dirty="0" smtClean="0"/>
              <a:t>RRC Connection control test </a:t>
            </a:r>
            <a:r>
              <a:rPr lang="en-US" sz="3600" dirty="0"/>
              <a:t>cases, TS36.521-3, clause </a:t>
            </a:r>
            <a:r>
              <a:rPr lang="en-US" sz="3600" dirty="0" smtClean="0"/>
              <a:t>6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612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</a:t>
            </a:r>
            <a:r>
              <a:rPr lang="en-US" dirty="0" smtClean="0"/>
              <a:t>12 </a:t>
            </a:r>
            <a:r>
              <a:rPr lang="en-US" dirty="0"/>
              <a:t>MTC cat-0 </a:t>
            </a:r>
            <a:r>
              <a:rPr lang="en-US" dirty="0" smtClean="0"/>
              <a:t>RLM test </a:t>
            </a:r>
            <a:r>
              <a:rPr lang="en-US" dirty="0"/>
              <a:t>cases, </a:t>
            </a:r>
            <a:r>
              <a:rPr lang="en-US" dirty="0" smtClean="0"/>
              <a:t>7.3.26 - 7.3.37.</a:t>
            </a:r>
          </a:p>
          <a:p>
            <a:r>
              <a:rPr lang="en-US" dirty="0" smtClean="0"/>
              <a:t>Non of the dB values are similar to any legacy test cases hence these test cases needs separate Test Tolerance analyses.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58585A"/>
                </a:solidFill>
              </a:rPr>
              <a:t>MTC </a:t>
            </a:r>
            <a:r>
              <a:rPr lang="en-US" sz="3200" dirty="0" smtClean="0">
                <a:solidFill>
                  <a:srgbClr val="58585A"/>
                </a:solidFill>
              </a:rPr>
              <a:t>RLM test </a:t>
            </a:r>
            <a:r>
              <a:rPr lang="en-US" sz="3200" dirty="0">
                <a:solidFill>
                  <a:srgbClr val="58585A"/>
                </a:solidFill>
              </a:rPr>
              <a:t>cases, </a:t>
            </a:r>
            <a:r>
              <a:rPr lang="en-US" sz="3200" dirty="0"/>
              <a:t>TS36.521-3, </a:t>
            </a:r>
            <a:r>
              <a:rPr lang="en-US" sz="3200" dirty="0" smtClean="0">
                <a:solidFill>
                  <a:srgbClr val="58585A"/>
                </a:solidFill>
              </a:rPr>
              <a:t>clause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30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/>
              <a:t>There are </a:t>
            </a:r>
            <a:r>
              <a:rPr lang="en-US" dirty="0" smtClean="0"/>
              <a:t>14 </a:t>
            </a:r>
            <a:r>
              <a:rPr lang="en-US" dirty="0"/>
              <a:t>MTC cat-0 </a:t>
            </a:r>
            <a:r>
              <a:rPr lang="en-US" dirty="0" smtClean="0"/>
              <a:t>RRM Measurement test </a:t>
            </a:r>
            <a:r>
              <a:rPr lang="en-US" dirty="0"/>
              <a:t>cases, </a:t>
            </a:r>
            <a:r>
              <a:rPr lang="en-US" dirty="0" smtClean="0"/>
              <a:t>8.1.11 </a:t>
            </a:r>
            <a:r>
              <a:rPr lang="en-US" dirty="0"/>
              <a:t>- </a:t>
            </a:r>
            <a:r>
              <a:rPr lang="en-US" dirty="0" smtClean="0"/>
              <a:t>8.1.22 and 8.2.7, 8.2.8.</a:t>
            </a:r>
            <a:br>
              <a:rPr lang="en-US" dirty="0" smtClean="0"/>
            </a:br>
            <a:r>
              <a:rPr lang="en-US" dirty="0" smtClean="0"/>
              <a:t>The test cases have identical dB values and fading condition as the corresponding “legacy” test cases.</a:t>
            </a:r>
            <a:br>
              <a:rPr lang="en-US" dirty="0" smtClean="0"/>
            </a:br>
            <a:r>
              <a:rPr lang="en-US" dirty="0" smtClean="0"/>
              <a:t>Test cases are synchronous/asynchronous and with/without DRX.</a:t>
            </a:r>
            <a:br>
              <a:rPr lang="en-US" dirty="0" smtClean="0"/>
            </a:br>
            <a:r>
              <a:rPr lang="en-US" dirty="0" smtClean="0"/>
              <a:t>E.g. 8.1.11 same as 8.1.1(“legacy”)</a:t>
            </a:r>
          </a:p>
          <a:p>
            <a:r>
              <a:rPr lang="en-US" dirty="0" smtClean="0"/>
              <a:t>Question: Is it possible to reuse existing test tolerances?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58585A"/>
                </a:solidFill>
              </a:rPr>
              <a:t>MTC </a:t>
            </a:r>
            <a:r>
              <a:rPr lang="en-US" sz="3200" dirty="0" smtClean="0">
                <a:solidFill>
                  <a:srgbClr val="58585A"/>
                </a:solidFill>
              </a:rPr>
              <a:t>RRM Measurement test cases, </a:t>
            </a:r>
            <a:r>
              <a:rPr lang="en-US" sz="3200" dirty="0"/>
              <a:t>TS36.521-3, </a:t>
            </a:r>
            <a:r>
              <a:rPr lang="en-US" sz="3200" dirty="0" smtClean="0">
                <a:solidFill>
                  <a:srgbClr val="58585A"/>
                </a:solidFill>
              </a:rPr>
              <a:t>clause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73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4202594"/>
          </a:xfrm>
        </p:spPr>
        <p:txBody>
          <a:bodyPr/>
          <a:lstStyle/>
          <a:p>
            <a:r>
              <a:rPr lang="en-US" dirty="0"/>
              <a:t>There are </a:t>
            </a:r>
            <a:r>
              <a:rPr lang="en-US" dirty="0" smtClean="0"/>
              <a:t>9 </a:t>
            </a:r>
            <a:r>
              <a:rPr lang="en-US" dirty="0"/>
              <a:t>MTC cat-0 RRM </a:t>
            </a:r>
            <a:r>
              <a:rPr lang="en-US" dirty="0" smtClean="0"/>
              <a:t>RSRP/RSRQ accuracy </a:t>
            </a:r>
            <a:r>
              <a:rPr lang="en-US" dirty="0"/>
              <a:t>test cases, </a:t>
            </a:r>
            <a:r>
              <a:rPr lang="en-US" dirty="0" smtClean="0"/>
              <a:t>9.1.41.1/2 </a:t>
            </a:r>
            <a:r>
              <a:rPr lang="en-US" dirty="0"/>
              <a:t>–</a:t>
            </a:r>
            <a:r>
              <a:rPr lang="en-US" dirty="0" smtClean="0"/>
              <a:t> 9.1.43.1/2 (RSRP) and 9.2.42 – 9.2.44 (RSRQ)</a:t>
            </a:r>
          </a:p>
          <a:p>
            <a:r>
              <a:rPr lang="en-US" dirty="0"/>
              <a:t>The test cases </a:t>
            </a:r>
            <a:r>
              <a:rPr lang="en-US" dirty="0" smtClean="0"/>
              <a:t>does NOT have </a:t>
            </a:r>
            <a:r>
              <a:rPr lang="en-US" dirty="0"/>
              <a:t>identical dB </a:t>
            </a:r>
            <a:r>
              <a:rPr lang="en-US" dirty="0" smtClean="0"/>
              <a:t>(only sub tests1 and 3 are identical) values as </a:t>
            </a:r>
            <a:r>
              <a:rPr lang="en-US" dirty="0"/>
              <a:t>the corresponding “legacy” test cases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However 9.1.41 – 9.1.43 have identical values as has 9.2.42 – 9.2.44.</a:t>
            </a:r>
          </a:p>
          <a:p>
            <a:r>
              <a:rPr lang="en-US" dirty="0" smtClean="0"/>
              <a:t>Question: Is it possible to make one analysis per group,  RSRP and RSRQ respectively?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58585A"/>
                </a:solidFill>
              </a:rPr>
              <a:t>MTC RRM </a:t>
            </a:r>
            <a:r>
              <a:rPr lang="en-US" sz="3200" dirty="0" smtClean="0">
                <a:solidFill>
                  <a:srgbClr val="58585A"/>
                </a:solidFill>
              </a:rPr>
              <a:t>RSRP/RSRQ accuracy  </a:t>
            </a:r>
            <a:r>
              <a:rPr lang="en-US" sz="3200" dirty="0">
                <a:solidFill>
                  <a:srgbClr val="58585A"/>
                </a:solidFill>
              </a:rPr>
              <a:t>test cases, TS36.521-3, clause </a:t>
            </a:r>
            <a:r>
              <a:rPr lang="en-US" sz="3200" dirty="0" smtClean="0">
                <a:solidFill>
                  <a:srgbClr val="58585A"/>
                </a:solidFill>
              </a:rPr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71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1442</TotalTime>
  <Words>336</Words>
  <Application>Microsoft Office PowerPoint</Application>
  <PresentationFormat>On-screen Show (4:3)</PresentationFormat>
  <Paragraphs>36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Ericsson Capital TT</vt:lpstr>
      <vt:lpstr>PresentationTemplate2011</vt:lpstr>
      <vt:lpstr>MTC cat 0 RRM Test Tolerance analysis strategy</vt:lpstr>
      <vt:lpstr>Overview of test cases</vt:lpstr>
      <vt:lpstr>MTC Handover test cases, TS36.521-3, clause 5</vt:lpstr>
      <vt:lpstr>MTC RRC Connection control test cases, TS36.521-3, clause 6</vt:lpstr>
      <vt:lpstr>MTC RLM test cases, TS36.521-3, clause 7</vt:lpstr>
      <vt:lpstr>MTC RRM Measurement test cases, TS36.521-3, clause 8</vt:lpstr>
      <vt:lpstr>MTC RRM RSRP/RSRQ accuracy  test cases, TS36.521-3, clause 9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MTC RRM Test Tolerance analysis strategy</dc:title>
  <dc:creator>Fredrik Sundström</dc:creator>
  <dc:description>Rev PA1</dc:description>
  <cp:lastModifiedBy>Fredrik Sundström</cp:lastModifiedBy>
  <cp:revision>122</cp:revision>
  <dcterms:created xsi:type="dcterms:W3CDTF">2011-05-24T09:22:48Z</dcterms:created>
  <dcterms:modified xsi:type="dcterms:W3CDTF">2016-02-05T17:15:20Z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2016-02-02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2016-02-02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