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5" r:id="rId4"/>
    <p:sldId id="2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RAR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</a:t>
            </a:r>
            <a:r>
              <a:rPr lang="en-US" dirty="0" smtClean="0"/>
              <a:t>, ALU, ASB, Ericsson, IDC, Intel, Panasonic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R1-153499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6.2.1.8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From Rel-12 (RAN1#74bis):</a:t>
            </a:r>
          </a:p>
          <a:p>
            <a:pPr lvl="1"/>
            <a:r>
              <a:rPr lang="en-US" i="1" dirty="0" smtClean="0"/>
              <a:t>FFS during initial random access procedure if repetition level associated with transmission of Msg2/3/4 can be semi-statically configured, dynamically </a:t>
            </a:r>
            <a:r>
              <a:rPr lang="en-US" i="1" dirty="0" err="1" smtClean="0"/>
              <a:t>signalled</a:t>
            </a:r>
            <a:r>
              <a:rPr lang="en-US" i="1" dirty="0" smtClean="0"/>
              <a:t>, or predefined</a:t>
            </a:r>
            <a:endParaRPr lang="en-US" dirty="0" smtClean="0"/>
          </a:p>
          <a:p>
            <a:r>
              <a:rPr lang="en-US" dirty="0" smtClean="0"/>
              <a:t>From Rel-13 (RAN1#79):</a:t>
            </a:r>
          </a:p>
          <a:p>
            <a:pPr lvl="1"/>
            <a:r>
              <a:rPr lang="en-US" i="1" dirty="0" smtClean="0"/>
              <a:t>RAR/paging message intended for Rel-13 low-complexity UE and/or UE operating CE can support PDSCH subframe bundling/repetition with multiple bundle sizes/repetition levels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Agreements from RAN1#80bis:</a:t>
            </a:r>
            <a:endParaRPr lang="en-US" sz="3600" dirty="0" smtClean="0"/>
          </a:p>
          <a:p>
            <a:pPr lvl="0"/>
            <a:r>
              <a:rPr lang="en-US" dirty="0" smtClean="0"/>
              <a:t>Options for paging/RAR transmission mechanism</a:t>
            </a:r>
            <a:endParaRPr lang="en-US" sz="3600" dirty="0" smtClean="0"/>
          </a:p>
          <a:p>
            <a:pPr lvl="1"/>
            <a:r>
              <a:rPr lang="en-US" dirty="0" smtClean="0"/>
              <a:t>Option 1. M-PDCCH + PDSCH carrying paging/RAR messages</a:t>
            </a:r>
            <a:endParaRPr lang="en-US" sz="3200" dirty="0" smtClean="0"/>
          </a:p>
          <a:p>
            <a:pPr lvl="1"/>
            <a:r>
              <a:rPr lang="en-US" dirty="0" smtClean="0"/>
              <a:t>Option 2. M-PDCCH carrying paging/RAR message</a:t>
            </a:r>
            <a:endParaRPr lang="en-US" sz="3200" dirty="0" smtClean="0"/>
          </a:p>
          <a:p>
            <a:pPr lvl="1"/>
            <a:r>
              <a:rPr lang="en-US" dirty="0" smtClean="0"/>
              <a:t>Option 3. PDSCH carrying paging/RAR message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UE knows repetition level of transmission of RAR from the repetition level of its most recent PRACH</a:t>
            </a:r>
          </a:p>
          <a:p>
            <a:r>
              <a:rPr lang="en-US" sz="2800" dirty="0" smtClean="0"/>
              <a:t>UE knows in which subframe(s) transmission of RAR can begin from its most recent PRACH resource set</a:t>
            </a:r>
          </a:p>
          <a:p>
            <a:r>
              <a:rPr lang="en-US" sz="2800" dirty="0" smtClean="0"/>
              <a:t>UE knows in which frequency resource(s) transmission of RAR can occur from its most recent PRACH resource set</a:t>
            </a:r>
          </a:p>
          <a:p>
            <a:r>
              <a:rPr lang="en-US" sz="2800" dirty="0" smtClean="0"/>
              <a:t>NOTE: “Transmission of RAR” includes Option 1,2,3 for RAR </a:t>
            </a:r>
            <a:r>
              <a:rPr lang="en-US" sz="2800" smtClean="0"/>
              <a:t>transmission mechanism.</a:t>
            </a:r>
            <a:endParaRPr lang="en-US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196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RAR transmission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266</cp:revision>
  <dcterms:created xsi:type="dcterms:W3CDTF">2014-11-19T18:15:29Z</dcterms:created>
  <dcterms:modified xsi:type="dcterms:W3CDTF">2015-05-26T00:35:22Z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(3)7S5JpBp//e+vPZ6J5j34LvT3aUwMUqq/hq87p7dhgp+69UFx5itqV1iZYHdRJBm/FcPow6HP
emE+Hatq7ia2vdvnD+xh9WfqpxRxiUMdPPAi67vqj3OmhypZk30PYE7JlioE0KAsw0fYdXAR
gD89ezLGzurWBIcvcuibY7Tu22vXYbFsR67148aNNe2g15m4A2sP65I7KAFZGjL3pm7pUuf6
Fsj/3MHoK9E1FNLQTD</vt:lpwstr>
  </property>
  <property fmtid="{D5CDD505-2E9C-101B-9397-08002B2CF9AE}" pid="3" name="_new_ms_pID_725431">
    <vt:lpwstr>QCuyh4NpB7EivAm3W9vwC/TLo/3lRqmrOcqxi2RInYHEsg6qT1clN3
scviop9d6fGn9QVcuXV4UcbiGnga+2+56OaZgujZQnmP1hFtgnzhO1PQ4ySYs32Y0VcwR58X
ON+CXl2gIDK+bHtzyG7qpWJ2kgvGz6G2OUCaEIK2t2ViCddzICEihfUk3YiuteD8fnZWbTnU
nFErp5BLmpZVamR0mfer9vAK6WiRdaAIijU9</vt:lpwstr>
  </property>
  <property fmtid="{D5CDD505-2E9C-101B-9397-08002B2CF9AE}" pid="4" name="_new_ms_pID_725432">
    <vt:lpwstr>xockyy53HTPd/ZPY4OtEa0s2Mu/g4wTiSALC
V5gtBFhE//lXFndRKjWw5vYv4iemFkBn5/RbHgVfqSNmeKGuO/AqACq3k1QzSH7mYOfS7fcF
SC+GR8i830MULHDrVcKRgaqlC2TBTQjIFPoMcoSJw4w=</vt:lpwstr>
  </property>
  <property fmtid="{D5CDD505-2E9C-101B-9397-08002B2CF9AE}" pid="5" name="sflag">
    <vt:lpwstr>1432595412</vt:lpwstr>
  </property>
</Properties>
</file>