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0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514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003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023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690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827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970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902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386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313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36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49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383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</a:t>
            </a:r>
            <a:br>
              <a:rPr lang="en-US" dirty="0"/>
            </a:br>
            <a:r>
              <a:rPr lang="en-US" dirty="0"/>
              <a:t>NR in Rel-15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Ericsson, Intel, Softbank, Qualcomm, CMCC, Vodafone, ATT, Nokia, Verizon, Telecom Italia, </a:t>
            </a:r>
            <a:r>
              <a:rPr lang="en-US" dirty="0" err="1"/>
              <a:t>Mediatek</a:t>
            </a:r>
            <a:r>
              <a:rPr lang="en-US" dirty="0"/>
              <a:t>, Deutsche Telekom, BT</a:t>
            </a:r>
          </a:p>
        </p:txBody>
      </p:sp>
      <p:sp>
        <p:nvSpPr>
          <p:cNvPr id="6" name="Subtitle 6"/>
          <p:cNvSpPr>
            <a:spLocks noGrp="1"/>
          </p:cNvSpPr>
          <p:nvPr/>
        </p:nvSpPr>
        <p:spPr bwMode="auto">
          <a:xfrm>
            <a:off x="9557694" y="0"/>
            <a:ext cx="2634306" cy="623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18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charset="0"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RP-162528</a:t>
            </a: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205150" y="337287"/>
            <a:ext cx="3917672" cy="138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RAN#74, Vienna, Austria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Dec. 5</a:t>
            </a:r>
            <a:r>
              <a:rPr kumimoji="0" lang="en-US" b="0" i="0" u="none" strike="noStrike" kern="0" cap="none" spc="0" normalizeH="0" baseline="3000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– 8</a:t>
            </a:r>
            <a:r>
              <a:rPr kumimoji="0" lang="en-US" b="0" i="0" u="none" strike="noStrike" kern="0" cap="none" spc="0" normalizeH="0" baseline="3000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2016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Agenda item: 9.1</a:t>
            </a:r>
          </a:p>
        </p:txBody>
      </p:sp>
    </p:spTree>
    <p:extLst>
      <p:ext uri="{BB962C8B-B14F-4D97-AF65-F5344CB8AC3E}">
        <p14:creationId xmlns:p14="http://schemas.microsoft.com/office/powerpoint/2010/main" val="3334844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[Target a single NR WI in Rel-15]</a:t>
            </a:r>
          </a:p>
          <a:p>
            <a:r>
              <a:rPr lang="en-US" dirty="0"/>
              <a:t>[Target individual NR SIs in Rel-15]</a:t>
            </a:r>
          </a:p>
          <a:p>
            <a:endParaRPr lang="en-US" dirty="0"/>
          </a:p>
          <a:p>
            <a:r>
              <a:rPr lang="en-US" dirty="0"/>
              <a:t>A SI on dedicated </a:t>
            </a:r>
            <a:r>
              <a:rPr lang="en-US" dirty="0" err="1"/>
              <a:t>mMTC</a:t>
            </a:r>
            <a:r>
              <a:rPr lang="en-US" dirty="0"/>
              <a:t> optimizations is not among the prioritized SI(s) for approval in Mar./Jun./Sep. 2017</a:t>
            </a:r>
          </a:p>
          <a:p>
            <a:r>
              <a:rPr lang="en-US" dirty="0"/>
              <a:t>Strive to meet </a:t>
            </a:r>
            <a:r>
              <a:rPr lang="en-US" dirty="0" err="1"/>
              <a:t>mMTC</a:t>
            </a:r>
            <a:r>
              <a:rPr lang="en-US" dirty="0"/>
              <a:t> requirements with existing LTE </a:t>
            </a:r>
            <a:r>
              <a:rPr lang="en-US" dirty="0" err="1"/>
              <a:t>IoT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4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NR in Rel-15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in Rel-15</dc:title>
  <dc:creator>Christian Hoymann</dc:creator>
  <cp:lastModifiedBy>Christian Hoymann</cp:lastModifiedBy>
  <cp:revision>23</cp:revision>
  <dcterms:created xsi:type="dcterms:W3CDTF">2016-12-06T08:17:27Z</dcterms:created>
  <dcterms:modified xsi:type="dcterms:W3CDTF">2016-12-07T08:55:16Z</dcterms:modified>
</cp:coreProperties>
</file>