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134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134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488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549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865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568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445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752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984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03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270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00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013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On NR timeline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AT&amp;T</a:t>
            </a:r>
            <a:endParaRPr lang="en-US" dirty="0"/>
          </a:p>
        </p:txBody>
      </p:sp>
      <p:sp>
        <p:nvSpPr>
          <p:cNvPr id="4" name="TextBox 4"/>
          <p:cNvSpPr txBox="1"/>
          <p:nvPr/>
        </p:nvSpPr>
        <p:spPr>
          <a:xfrm>
            <a:off x="179512" y="116632"/>
            <a:ext cx="876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b="1" dirty="0"/>
              <a:t>3GPP TSG RAN Meeting #73</a:t>
            </a:r>
            <a:r>
              <a:rPr lang="en-GB" altLang="ja-JP" b="1" i="1" dirty="0"/>
              <a:t>	</a:t>
            </a:r>
            <a:r>
              <a:rPr lang="en-GB" altLang="ja-JP" b="1" i="1" dirty="0" smtClean="0"/>
              <a:t>										</a:t>
            </a:r>
            <a:r>
              <a:rPr lang="en-GB" altLang="ja-JP" b="1" dirty="0" smtClean="0"/>
              <a:t>RP-161913</a:t>
            </a:r>
            <a:endParaRPr lang="ja-JP" altLang="ja-JP" dirty="0"/>
          </a:p>
          <a:p>
            <a:r>
              <a:rPr lang="en-GB" altLang="ja-JP" b="1" dirty="0"/>
              <a:t>New Orleans, September 19 - 22, </a:t>
            </a:r>
            <a:r>
              <a:rPr lang="en-GB" altLang="ja-JP" b="1" dirty="0" smtClean="0"/>
              <a:t>2016</a:t>
            </a:r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val="428513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87400"/>
            <a:ext cx="8229600" cy="5338763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It is affirmed that there is strong industry interest in completing the NSA version of the NR specifications on the basis of architecture Option 3/3a prior to June 2018</a:t>
            </a:r>
            <a:endParaRPr lang="en-US" dirty="0" smtClean="0">
              <a:solidFill>
                <a:srgbClr val="0000FF"/>
              </a:solidFill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The </a:t>
            </a:r>
            <a:r>
              <a:rPr lang="en-US" dirty="0"/>
              <a:t>stage 3 freeze for Non-Standalone </a:t>
            </a:r>
            <a:r>
              <a:rPr lang="en-US" dirty="0" smtClean="0"/>
              <a:t>(NSA) higher </a:t>
            </a:r>
            <a:r>
              <a:rPr lang="en-US" dirty="0"/>
              <a:t>layers will include support for Architecture Option 3/3a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It </a:t>
            </a:r>
            <a:r>
              <a:rPr lang="en-US" dirty="0"/>
              <a:t>is also affirmed that there is a strong industry interest in completing </a:t>
            </a:r>
            <a:r>
              <a:rPr lang="en-US" dirty="0" smtClean="0"/>
              <a:t>the </a:t>
            </a:r>
            <a:r>
              <a:rPr lang="en-US" dirty="0"/>
              <a:t>Standalone (SA) </a:t>
            </a:r>
            <a:r>
              <a:rPr lang="en-US" dirty="0" smtClean="0"/>
              <a:t>versions  </a:t>
            </a:r>
            <a:r>
              <a:rPr lang="en-US" dirty="0"/>
              <a:t>of the NR specifications on the basis of </a:t>
            </a:r>
            <a:r>
              <a:rPr lang="en-US" dirty="0" smtClean="0"/>
              <a:t>the architectures outlined in </a:t>
            </a:r>
            <a:r>
              <a:rPr lang="en-US" dirty="0" smtClean="0"/>
              <a:t>RP-161266 </a:t>
            </a:r>
            <a:r>
              <a:rPr lang="en-US" dirty="0"/>
              <a:t>by the agreed deadline of June 2018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</a:rPr>
              <a:t>Work on the </a:t>
            </a:r>
            <a:r>
              <a:rPr lang="en-US" dirty="0" smtClean="0">
                <a:solidFill>
                  <a:srgbClr val="000000"/>
                </a:solidFill>
              </a:rPr>
              <a:t>NSA </a:t>
            </a:r>
            <a:r>
              <a:rPr lang="en-US" dirty="0" smtClean="0">
                <a:solidFill>
                  <a:srgbClr val="000000"/>
                </a:solidFill>
              </a:rPr>
              <a:t>version shall not delay completion of the SA version</a:t>
            </a:r>
          </a:p>
          <a:p>
            <a:pPr marL="914400" lvl="1" indent="-514350">
              <a:buFont typeface="+mj-lt"/>
              <a:buAutoNum type="arabicPeriod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24490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109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Theme</vt:lpstr>
      <vt:lpstr>On NR timeline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NR timeline</dc:title>
  <dc:creator>Lorenzo Casaccia</dc:creator>
  <cp:lastModifiedBy>SPATAFORA, VINCE A</cp:lastModifiedBy>
  <cp:revision>15</cp:revision>
  <dcterms:created xsi:type="dcterms:W3CDTF">2016-09-20T22:03:20Z</dcterms:created>
  <dcterms:modified xsi:type="dcterms:W3CDTF">2016-09-22T19:32:46Z</dcterms:modified>
</cp:coreProperties>
</file>